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omments/modernComment_17D_3DD47FA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14"/>
  </p:notesMasterIdLst>
  <p:sldIdLst>
    <p:sldId id="257" r:id="rId6"/>
    <p:sldId id="365" r:id="rId7"/>
    <p:sldId id="372" r:id="rId8"/>
    <p:sldId id="375" r:id="rId9"/>
    <p:sldId id="366" r:id="rId10"/>
    <p:sldId id="380" r:id="rId11"/>
    <p:sldId id="381" r:id="rId12"/>
    <p:sldId id="3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BCCA34-63CE-2F81-5128-94019EE63C31}" name="Alexandros Gavriilidis" initials="AG" userId="S::Alexandros.Gavriilidis@dorsetcouncil.gov.uk::0b60e452-3bec-478f-9fed-52fa6349b9a6" providerId="AD"/>
  <p188:author id="{FEEF0F9A-D9F0-24B9-A089-97CE65064E03}" name="Alexandros Gavriilidis" initials="AG" userId="S::alexandros.gavriilidis@dorsetcouncil.gov.uk::0b60e452-3bec-478f-9fed-52fa6349b9a6" providerId="AD"/>
  <p188:author id="{9FFA40E2-FF93-B1A6-5AAC-D30BD6E80551}" name="Mel Judd" initials="MJ" userId="S::juddm_bpc.ac.uk#ext#@dorsetcc.onmicrosoft.com::290433b5-c1e7-4c78-933c-eca086b36523" providerId="AD"/>
  <p188:author id="{2959E8EB-33CC-2806-6FC3-7A2E32D481AE}" name="Hannah Lloyd" initials="HL" userId="S::hannah.lloyd@dorsetcouncil.gov.uk::fdded93a-d209-409b-9eb8-8322619b197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AF30C9-CA09-D6C9-98B5-64B7B52414BF}" v="29" dt="2025-03-05T10:39:02.667"/>
    <p1510:client id="{8997B5D9-44A7-40A5-907D-DA93A417D09A}" v="3" dt="2025-03-05T10:54:18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omments/modernComment_17D_3DD47F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F7BFF27-C8DB-4146-8C77-F9EF53ED9B0F}" authorId="{9FFA40E2-FF93-B1A6-5AAC-D30BD6E80551}" status="resolved" created="2025-02-17T14:59:04.634" complete="100000">
    <pc:sldMkLst xmlns:pc="http://schemas.microsoft.com/office/powerpoint/2013/main/command">
      <pc:docMk/>
      <pc:sldMk cId="64833530" sldId="381"/>
    </pc:sldMkLst>
    <p188:replyLst>
      <p188:reply id="{7C0B1AC2-3957-4683-902E-54DFEC51EACB}" authorId="{CEBCCA34-63CE-2F81-5128-94019EE63C31}" created="2025-02-18T15:34:18.180">
        <p188:txBody>
          <a:bodyPr/>
          <a:lstStyle/>
          <a:p>
            <a:r>
              <a:rPr lang="en-GB"/>
              <a:t>Hi Mel. Added an extra question ☺️ </a:t>
            </a:r>
          </a:p>
        </p188:txBody>
      </p188:reply>
      <p188:reply id="{BD771D16-3A11-43F1-B42D-2A5407BF836F}" authorId="{2959E8EB-33CC-2806-6FC3-7A2E32D481AE}" created="2025-03-03T09:38:57.962">
        <p188:txBody>
          <a:bodyPr/>
          <a:lstStyle/>
          <a:p>
            <a:r>
              <a:rPr lang="en-GB"/>
              <a:t>Like this one!</a:t>
            </a:r>
          </a:p>
        </p188:txBody>
        <p188:extLst>
          <p:ext xmlns:p="http://schemas.openxmlformats.org/presentationml/2006/main" uri="{57CB4572-C831-44C2-8A1C-0ADB6CCDFE69}">
            <p223:reactions xmlns:p223="http://schemas.microsoft.com/office/powerpoint/2022/03/main" xmlns="">
              <p223:rxn type="👍">
                <p223:instance time="2025-03-03T10:25:23.412" authorId="{FEEF0F9A-D9F0-24B9-A089-97CE65064E03}"/>
              </p223:rxn>
            </p223:reactions>
          </p:ext>
        </p188:extLst>
      </p188:reply>
    </p188:replyLst>
    <p188:txBody>
      <a:bodyPr/>
      <a:lstStyle/>
      <a:p>
        <a:r>
          <a:rPr lang="en-US"/>
          <a:t>Happy with this but can we add in some questions that will inform us for future sessions? ​
​
E.g. How confident do you feel in your digital skills? (Scale: 1 = Not confident, 5 = Very confident)​
What digital tools or systems do you use most in your organisation? (Open text or word cloud)​
What is the biggest digital challenge in your workplace? (Multiple choice)​
Staff confidence in using technology​
Lack of access to devices or connectivity​
Time constraints for digital training​
System integration issues​
Other (please specify)
What support would help you most in your role as a Digital Champion? (Open text)​
​
What topics would you like covered in future Digital Champions sessions? (Multiple choice or word cloud)​
Digital skills training for staff​
Cybersecurity and data protection​
Best practices for implementing new tech​
Case studies and success stories
Troubleshooting common digital issues</a:t>
        </a:r>
      </a:p>
    </p188:txBody>
  </p188:cm>
</p188:cmLst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13BFDF-8B5E-437D-85BB-646DA80AFDB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6C1512-F53B-4801-97D4-569CF397A547}">
      <dgm:prSet/>
      <dgm:spPr>
        <a:solidFill>
          <a:srgbClr val="09476D"/>
        </a:solidFill>
      </dgm:spPr>
      <dgm:t>
        <a:bodyPr/>
        <a:lstStyle/>
        <a:p>
          <a:r>
            <a:rPr lang="en-GB" b="1"/>
            <a:t>Point 2 </a:t>
          </a:r>
          <a:r>
            <a:rPr lang="en-GB"/>
            <a:t>– detail</a:t>
          </a:r>
          <a:endParaRPr lang="en-US"/>
        </a:p>
      </dgm:t>
    </dgm:pt>
    <dgm:pt modelId="{0C3C6AE5-CA21-4B5C-B993-F089158AC23E}" type="parTrans" cxnId="{BD26997F-1D40-4E1E-866A-DC78650B18B8}">
      <dgm:prSet/>
      <dgm:spPr/>
      <dgm:t>
        <a:bodyPr/>
        <a:lstStyle/>
        <a:p>
          <a:endParaRPr lang="en-US"/>
        </a:p>
      </dgm:t>
    </dgm:pt>
    <dgm:pt modelId="{02A08CE1-01C1-4018-BA4A-F36197357B10}" type="sibTrans" cxnId="{BD26997F-1D40-4E1E-866A-DC78650B18B8}">
      <dgm:prSet/>
      <dgm:spPr/>
      <dgm:t>
        <a:bodyPr/>
        <a:lstStyle/>
        <a:p>
          <a:endParaRPr lang="en-US"/>
        </a:p>
      </dgm:t>
    </dgm:pt>
    <dgm:pt modelId="{92FE93E1-D0EE-4584-8FAD-966838E41C33}">
      <dgm:prSet/>
      <dgm:spPr>
        <a:solidFill>
          <a:srgbClr val="09476D"/>
        </a:solidFill>
      </dgm:spPr>
      <dgm:t>
        <a:bodyPr/>
        <a:lstStyle/>
        <a:p>
          <a:r>
            <a:rPr lang="en-GB" b="1"/>
            <a:t>Point 3</a:t>
          </a:r>
          <a:r>
            <a:rPr lang="en-GB"/>
            <a:t> – detail</a:t>
          </a:r>
          <a:endParaRPr lang="en-US"/>
        </a:p>
      </dgm:t>
    </dgm:pt>
    <dgm:pt modelId="{4E2DF72F-8590-43B5-A66D-FBDD92124535}" type="parTrans" cxnId="{1934ACB2-DBB7-48C5-A0AC-A0D408790E44}">
      <dgm:prSet/>
      <dgm:spPr/>
      <dgm:t>
        <a:bodyPr/>
        <a:lstStyle/>
        <a:p>
          <a:endParaRPr lang="en-US"/>
        </a:p>
      </dgm:t>
    </dgm:pt>
    <dgm:pt modelId="{F47599E7-0D49-4C8F-BC58-3409B7DF48EF}" type="sibTrans" cxnId="{1934ACB2-DBB7-48C5-A0AC-A0D408790E44}">
      <dgm:prSet/>
      <dgm:spPr/>
      <dgm:t>
        <a:bodyPr/>
        <a:lstStyle/>
        <a:p>
          <a:endParaRPr lang="en-US"/>
        </a:p>
      </dgm:t>
    </dgm:pt>
    <dgm:pt modelId="{4016F63A-CC35-498E-97D2-5D50CE903AE2}">
      <dgm:prSet/>
      <dgm:spPr>
        <a:solidFill>
          <a:srgbClr val="09476D"/>
        </a:solidFill>
      </dgm:spPr>
      <dgm:t>
        <a:bodyPr/>
        <a:lstStyle/>
        <a:p>
          <a:r>
            <a:rPr lang="en-GB" b="1"/>
            <a:t>Point 4 </a:t>
          </a:r>
          <a:r>
            <a:rPr lang="en-GB"/>
            <a:t>– detail</a:t>
          </a:r>
          <a:endParaRPr lang="en-US"/>
        </a:p>
      </dgm:t>
    </dgm:pt>
    <dgm:pt modelId="{1C407104-59B4-46D4-A60A-0FB8492C105A}" type="parTrans" cxnId="{13A786FF-C1B7-4416-8D26-B6DAB3177937}">
      <dgm:prSet/>
      <dgm:spPr/>
      <dgm:t>
        <a:bodyPr/>
        <a:lstStyle/>
        <a:p>
          <a:endParaRPr lang="en-US"/>
        </a:p>
      </dgm:t>
    </dgm:pt>
    <dgm:pt modelId="{61380942-C72C-4658-87E2-AAE1FF6C7B36}" type="sibTrans" cxnId="{13A786FF-C1B7-4416-8D26-B6DAB3177937}">
      <dgm:prSet/>
      <dgm:spPr/>
      <dgm:t>
        <a:bodyPr/>
        <a:lstStyle/>
        <a:p>
          <a:endParaRPr lang="en-US"/>
        </a:p>
      </dgm:t>
    </dgm:pt>
    <dgm:pt modelId="{A5DE2B20-F0FE-4EE2-8E99-7B49DC82E051}">
      <dgm:prSet/>
      <dgm:spPr>
        <a:solidFill>
          <a:srgbClr val="09476D"/>
        </a:solidFill>
      </dgm:spPr>
      <dgm:t>
        <a:bodyPr/>
        <a:lstStyle/>
        <a:p>
          <a:r>
            <a:rPr lang="en-GB" b="1"/>
            <a:t>Point 5 </a:t>
          </a:r>
          <a:r>
            <a:rPr lang="en-GB"/>
            <a:t>– detail</a:t>
          </a:r>
          <a:endParaRPr lang="en-US"/>
        </a:p>
      </dgm:t>
    </dgm:pt>
    <dgm:pt modelId="{9D3CEE2F-0FA6-4DC4-9034-DF4E389BA1D3}" type="parTrans" cxnId="{F9EBB34D-0B4E-466E-B9A7-88C22C1C42B5}">
      <dgm:prSet/>
      <dgm:spPr/>
      <dgm:t>
        <a:bodyPr/>
        <a:lstStyle/>
        <a:p>
          <a:endParaRPr lang="en-US"/>
        </a:p>
      </dgm:t>
    </dgm:pt>
    <dgm:pt modelId="{71319600-D7EA-48A7-9D36-E43B63D08E2E}" type="sibTrans" cxnId="{F9EBB34D-0B4E-466E-B9A7-88C22C1C42B5}">
      <dgm:prSet/>
      <dgm:spPr/>
      <dgm:t>
        <a:bodyPr/>
        <a:lstStyle/>
        <a:p>
          <a:endParaRPr lang="en-US"/>
        </a:p>
      </dgm:t>
    </dgm:pt>
    <dgm:pt modelId="{5FB0B7FC-352F-443A-A884-1C94850F9928}">
      <dgm:prSet/>
      <dgm:spPr>
        <a:solidFill>
          <a:srgbClr val="09476D"/>
        </a:solidFill>
      </dgm:spPr>
      <dgm:t>
        <a:bodyPr/>
        <a:lstStyle/>
        <a:p>
          <a:r>
            <a:rPr lang="en-GB" b="1"/>
            <a:t>Point 6 </a:t>
          </a:r>
          <a:r>
            <a:rPr lang="en-GB"/>
            <a:t>– detail</a:t>
          </a:r>
          <a:endParaRPr lang="en-US"/>
        </a:p>
      </dgm:t>
    </dgm:pt>
    <dgm:pt modelId="{5F71AFF8-6A16-4B9F-A56C-6F1EBB0C26A9}" type="parTrans" cxnId="{735F19CF-DA65-44AB-BFE3-A9B8EE9EFD04}">
      <dgm:prSet/>
      <dgm:spPr/>
      <dgm:t>
        <a:bodyPr/>
        <a:lstStyle/>
        <a:p>
          <a:endParaRPr lang="en-US"/>
        </a:p>
      </dgm:t>
    </dgm:pt>
    <dgm:pt modelId="{28E25F9D-EF31-4C95-8CF3-EB906F665E1B}" type="sibTrans" cxnId="{735F19CF-DA65-44AB-BFE3-A9B8EE9EFD04}">
      <dgm:prSet/>
      <dgm:spPr/>
      <dgm:t>
        <a:bodyPr/>
        <a:lstStyle/>
        <a:p>
          <a:endParaRPr lang="en-US"/>
        </a:p>
      </dgm:t>
    </dgm:pt>
    <dgm:pt modelId="{9B9A3C29-92DD-4173-A7A4-A5E7B168822A}">
      <dgm:prSet/>
      <dgm:spPr>
        <a:solidFill>
          <a:srgbClr val="09476D"/>
        </a:solidFill>
      </dgm:spPr>
      <dgm:t>
        <a:bodyPr/>
        <a:lstStyle/>
        <a:p>
          <a:r>
            <a:rPr lang="en-GB" b="1"/>
            <a:t>Point 7 </a:t>
          </a:r>
          <a:r>
            <a:rPr lang="en-GB"/>
            <a:t>– detail</a:t>
          </a:r>
          <a:endParaRPr lang="en-US"/>
        </a:p>
      </dgm:t>
    </dgm:pt>
    <dgm:pt modelId="{77F8AFFE-57F9-490A-A75F-C423D5D00395}" type="parTrans" cxnId="{C9DB974A-ACD3-4E33-8B82-ACE15929689A}">
      <dgm:prSet/>
      <dgm:spPr/>
      <dgm:t>
        <a:bodyPr/>
        <a:lstStyle/>
        <a:p>
          <a:endParaRPr lang="en-US"/>
        </a:p>
      </dgm:t>
    </dgm:pt>
    <dgm:pt modelId="{B610AFE6-DB13-451B-AB80-7F22DBA151B2}" type="sibTrans" cxnId="{C9DB974A-ACD3-4E33-8B82-ACE15929689A}">
      <dgm:prSet/>
      <dgm:spPr/>
      <dgm:t>
        <a:bodyPr/>
        <a:lstStyle/>
        <a:p>
          <a:endParaRPr lang="en-US"/>
        </a:p>
      </dgm:t>
    </dgm:pt>
    <dgm:pt modelId="{1EBB2470-8083-4FE9-9220-6C438B923025}">
      <dgm:prSet/>
      <dgm:spPr>
        <a:solidFill>
          <a:srgbClr val="09476D"/>
        </a:solidFill>
      </dgm:spPr>
      <dgm:t>
        <a:bodyPr/>
        <a:lstStyle/>
        <a:p>
          <a:r>
            <a:rPr lang="en-GB" b="1"/>
            <a:t>Point 1 </a:t>
          </a:r>
          <a:r>
            <a:rPr lang="en-GB"/>
            <a:t>– detail</a:t>
          </a:r>
          <a:endParaRPr lang="en-US"/>
        </a:p>
      </dgm:t>
    </dgm:pt>
    <dgm:pt modelId="{BD69CB44-9CFA-400D-9114-D1029198C969}" type="sibTrans" cxnId="{03C00179-3625-452F-8CEF-D5501BA8ADC3}">
      <dgm:prSet/>
      <dgm:spPr/>
      <dgm:t>
        <a:bodyPr/>
        <a:lstStyle/>
        <a:p>
          <a:endParaRPr lang="en-US"/>
        </a:p>
      </dgm:t>
    </dgm:pt>
    <dgm:pt modelId="{7033E542-25C4-4665-BDBC-1013189CEA6B}" type="parTrans" cxnId="{03C00179-3625-452F-8CEF-D5501BA8ADC3}">
      <dgm:prSet/>
      <dgm:spPr/>
      <dgm:t>
        <a:bodyPr/>
        <a:lstStyle/>
        <a:p>
          <a:endParaRPr lang="en-US"/>
        </a:p>
      </dgm:t>
    </dgm:pt>
    <dgm:pt modelId="{DD8CA1B2-9D35-46CD-8C4C-1FC57CF798DE}" type="pres">
      <dgm:prSet presAssocID="{2113BFDF-8B5E-437D-85BB-646DA80AFDB6}" presName="linear" presStyleCnt="0">
        <dgm:presLayoutVars>
          <dgm:animLvl val="lvl"/>
          <dgm:resizeHandles val="exact"/>
        </dgm:presLayoutVars>
      </dgm:prSet>
      <dgm:spPr/>
    </dgm:pt>
    <dgm:pt modelId="{CCDE1A1C-9802-4A1E-A897-28DC05889B9D}" type="pres">
      <dgm:prSet presAssocID="{1EBB2470-8083-4FE9-9220-6C438B92302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2A9898D-864F-4002-BE5B-79B545C79B93}" type="pres">
      <dgm:prSet presAssocID="{BD69CB44-9CFA-400D-9114-D1029198C969}" presName="spacer" presStyleCnt="0"/>
      <dgm:spPr/>
    </dgm:pt>
    <dgm:pt modelId="{C37C9195-4445-4900-99B4-2B7E07C8112F}" type="pres">
      <dgm:prSet presAssocID="{EC6C1512-F53B-4801-97D4-569CF397A54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BED7705-865C-4D85-8702-B5D7CA2E266D}" type="pres">
      <dgm:prSet presAssocID="{02A08CE1-01C1-4018-BA4A-F36197357B10}" presName="spacer" presStyleCnt="0"/>
      <dgm:spPr/>
    </dgm:pt>
    <dgm:pt modelId="{202B7CC7-8325-4D7F-8158-03A995BE5166}" type="pres">
      <dgm:prSet presAssocID="{92FE93E1-D0EE-4584-8FAD-966838E41C3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723BE8BC-6914-4DA3-8713-D130640B1472}" type="pres">
      <dgm:prSet presAssocID="{F47599E7-0D49-4C8F-BC58-3409B7DF48EF}" presName="spacer" presStyleCnt="0"/>
      <dgm:spPr/>
    </dgm:pt>
    <dgm:pt modelId="{6E343393-09A2-4D90-A695-99524EF42346}" type="pres">
      <dgm:prSet presAssocID="{4016F63A-CC35-498E-97D2-5D50CE903AE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0DF044F-1EAB-4B36-8EEE-471847802BBE}" type="pres">
      <dgm:prSet presAssocID="{61380942-C72C-4658-87E2-AAE1FF6C7B36}" presName="spacer" presStyleCnt="0"/>
      <dgm:spPr/>
    </dgm:pt>
    <dgm:pt modelId="{2A768479-F5D0-4EBB-8758-2F27976FB83B}" type="pres">
      <dgm:prSet presAssocID="{A5DE2B20-F0FE-4EE2-8E99-7B49DC82E05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6D8BF6D-7A75-47D8-84B8-58102D7C21FB}" type="pres">
      <dgm:prSet presAssocID="{71319600-D7EA-48A7-9D36-E43B63D08E2E}" presName="spacer" presStyleCnt="0"/>
      <dgm:spPr/>
    </dgm:pt>
    <dgm:pt modelId="{EC2E51CB-982E-4219-81C8-B4E83FE30F85}" type="pres">
      <dgm:prSet presAssocID="{5FB0B7FC-352F-443A-A884-1C94850F992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E651595-5606-4B2A-B39B-5F0442221E50}" type="pres">
      <dgm:prSet presAssocID="{28E25F9D-EF31-4C95-8CF3-EB906F665E1B}" presName="spacer" presStyleCnt="0"/>
      <dgm:spPr/>
    </dgm:pt>
    <dgm:pt modelId="{3DEA2299-B38A-48FE-8428-260C83589681}" type="pres">
      <dgm:prSet presAssocID="{9B9A3C29-92DD-4173-A7A4-A5E7B168822A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5B0BD606-6157-4453-86CE-EE4B8FDC96F1}" type="presOf" srcId="{4016F63A-CC35-498E-97D2-5D50CE903AE2}" destId="{6E343393-09A2-4D90-A695-99524EF42346}" srcOrd="0" destOrd="0" presId="urn:microsoft.com/office/officeart/2005/8/layout/vList2"/>
    <dgm:cxn modelId="{9606E71D-DB9A-481B-B4CE-00FF76A36B17}" type="presOf" srcId="{5FB0B7FC-352F-443A-A884-1C94850F9928}" destId="{EC2E51CB-982E-4219-81C8-B4E83FE30F85}" srcOrd="0" destOrd="0" presId="urn:microsoft.com/office/officeart/2005/8/layout/vList2"/>
    <dgm:cxn modelId="{D7D4FC43-C3E3-4992-B359-F56CA8BE4B36}" type="presOf" srcId="{1EBB2470-8083-4FE9-9220-6C438B923025}" destId="{CCDE1A1C-9802-4A1E-A897-28DC05889B9D}" srcOrd="0" destOrd="0" presId="urn:microsoft.com/office/officeart/2005/8/layout/vList2"/>
    <dgm:cxn modelId="{C9DB974A-ACD3-4E33-8B82-ACE15929689A}" srcId="{2113BFDF-8B5E-437D-85BB-646DA80AFDB6}" destId="{9B9A3C29-92DD-4173-A7A4-A5E7B168822A}" srcOrd="6" destOrd="0" parTransId="{77F8AFFE-57F9-490A-A75F-C423D5D00395}" sibTransId="{B610AFE6-DB13-451B-AB80-7F22DBA151B2}"/>
    <dgm:cxn modelId="{F9EBB34D-0B4E-466E-B9A7-88C22C1C42B5}" srcId="{2113BFDF-8B5E-437D-85BB-646DA80AFDB6}" destId="{A5DE2B20-F0FE-4EE2-8E99-7B49DC82E051}" srcOrd="4" destOrd="0" parTransId="{9D3CEE2F-0FA6-4DC4-9034-DF4E389BA1D3}" sibTransId="{71319600-D7EA-48A7-9D36-E43B63D08E2E}"/>
    <dgm:cxn modelId="{27BEEB51-8ED9-48CC-BEB5-3DB46E77BB86}" type="presOf" srcId="{A5DE2B20-F0FE-4EE2-8E99-7B49DC82E051}" destId="{2A768479-F5D0-4EBB-8758-2F27976FB83B}" srcOrd="0" destOrd="0" presId="urn:microsoft.com/office/officeart/2005/8/layout/vList2"/>
    <dgm:cxn modelId="{738D3A56-50B5-4907-9227-53B960BC42DB}" type="presOf" srcId="{9B9A3C29-92DD-4173-A7A4-A5E7B168822A}" destId="{3DEA2299-B38A-48FE-8428-260C83589681}" srcOrd="0" destOrd="0" presId="urn:microsoft.com/office/officeart/2005/8/layout/vList2"/>
    <dgm:cxn modelId="{03C00179-3625-452F-8CEF-D5501BA8ADC3}" srcId="{2113BFDF-8B5E-437D-85BB-646DA80AFDB6}" destId="{1EBB2470-8083-4FE9-9220-6C438B923025}" srcOrd="0" destOrd="0" parTransId="{7033E542-25C4-4665-BDBC-1013189CEA6B}" sibTransId="{BD69CB44-9CFA-400D-9114-D1029198C969}"/>
    <dgm:cxn modelId="{BD26997F-1D40-4E1E-866A-DC78650B18B8}" srcId="{2113BFDF-8B5E-437D-85BB-646DA80AFDB6}" destId="{EC6C1512-F53B-4801-97D4-569CF397A547}" srcOrd="1" destOrd="0" parTransId="{0C3C6AE5-CA21-4B5C-B993-F089158AC23E}" sibTransId="{02A08CE1-01C1-4018-BA4A-F36197357B10}"/>
    <dgm:cxn modelId="{63C63EAC-D945-4133-9B7C-C26EE16F9766}" type="presOf" srcId="{2113BFDF-8B5E-437D-85BB-646DA80AFDB6}" destId="{DD8CA1B2-9D35-46CD-8C4C-1FC57CF798DE}" srcOrd="0" destOrd="0" presId="urn:microsoft.com/office/officeart/2005/8/layout/vList2"/>
    <dgm:cxn modelId="{1934ACB2-DBB7-48C5-A0AC-A0D408790E44}" srcId="{2113BFDF-8B5E-437D-85BB-646DA80AFDB6}" destId="{92FE93E1-D0EE-4584-8FAD-966838E41C33}" srcOrd="2" destOrd="0" parTransId="{4E2DF72F-8590-43B5-A66D-FBDD92124535}" sibTransId="{F47599E7-0D49-4C8F-BC58-3409B7DF48EF}"/>
    <dgm:cxn modelId="{735F19CF-DA65-44AB-BFE3-A9B8EE9EFD04}" srcId="{2113BFDF-8B5E-437D-85BB-646DA80AFDB6}" destId="{5FB0B7FC-352F-443A-A884-1C94850F9928}" srcOrd="5" destOrd="0" parTransId="{5F71AFF8-6A16-4B9F-A56C-6F1EBB0C26A9}" sibTransId="{28E25F9D-EF31-4C95-8CF3-EB906F665E1B}"/>
    <dgm:cxn modelId="{C7A60AE6-3FFC-4A3E-92C5-4A2A21CA1668}" type="presOf" srcId="{EC6C1512-F53B-4801-97D4-569CF397A547}" destId="{C37C9195-4445-4900-99B4-2B7E07C8112F}" srcOrd="0" destOrd="0" presId="urn:microsoft.com/office/officeart/2005/8/layout/vList2"/>
    <dgm:cxn modelId="{A0ABD0F5-1F88-488F-B671-6DC04368378E}" type="presOf" srcId="{92FE93E1-D0EE-4584-8FAD-966838E41C33}" destId="{202B7CC7-8325-4D7F-8158-03A995BE5166}" srcOrd="0" destOrd="0" presId="urn:microsoft.com/office/officeart/2005/8/layout/vList2"/>
    <dgm:cxn modelId="{13A786FF-C1B7-4416-8D26-B6DAB3177937}" srcId="{2113BFDF-8B5E-437D-85BB-646DA80AFDB6}" destId="{4016F63A-CC35-498E-97D2-5D50CE903AE2}" srcOrd="3" destOrd="0" parTransId="{1C407104-59B4-46D4-A60A-0FB8492C105A}" sibTransId="{61380942-C72C-4658-87E2-AAE1FF6C7B36}"/>
    <dgm:cxn modelId="{A35B182F-9FA8-43C1-9C70-6418EF8CD619}" type="presParOf" srcId="{DD8CA1B2-9D35-46CD-8C4C-1FC57CF798DE}" destId="{CCDE1A1C-9802-4A1E-A897-28DC05889B9D}" srcOrd="0" destOrd="0" presId="urn:microsoft.com/office/officeart/2005/8/layout/vList2"/>
    <dgm:cxn modelId="{D4D0DE9F-B186-44AD-AF76-3891A573869C}" type="presParOf" srcId="{DD8CA1B2-9D35-46CD-8C4C-1FC57CF798DE}" destId="{82A9898D-864F-4002-BE5B-79B545C79B93}" srcOrd="1" destOrd="0" presId="urn:microsoft.com/office/officeart/2005/8/layout/vList2"/>
    <dgm:cxn modelId="{4B50AB23-8680-4555-BA94-25C9931993BE}" type="presParOf" srcId="{DD8CA1B2-9D35-46CD-8C4C-1FC57CF798DE}" destId="{C37C9195-4445-4900-99B4-2B7E07C8112F}" srcOrd="2" destOrd="0" presId="urn:microsoft.com/office/officeart/2005/8/layout/vList2"/>
    <dgm:cxn modelId="{919B37E9-B1C9-490C-94FA-1DD626571477}" type="presParOf" srcId="{DD8CA1B2-9D35-46CD-8C4C-1FC57CF798DE}" destId="{2BED7705-865C-4D85-8702-B5D7CA2E266D}" srcOrd="3" destOrd="0" presId="urn:microsoft.com/office/officeart/2005/8/layout/vList2"/>
    <dgm:cxn modelId="{E101CD3F-C832-4B9A-ACC1-D032AEA6EC65}" type="presParOf" srcId="{DD8CA1B2-9D35-46CD-8C4C-1FC57CF798DE}" destId="{202B7CC7-8325-4D7F-8158-03A995BE5166}" srcOrd="4" destOrd="0" presId="urn:microsoft.com/office/officeart/2005/8/layout/vList2"/>
    <dgm:cxn modelId="{EF5EA75D-9522-4DB7-8C41-DB9AC4292C96}" type="presParOf" srcId="{DD8CA1B2-9D35-46CD-8C4C-1FC57CF798DE}" destId="{723BE8BC-6914-4DA3-8713-D130640B1472}" srcOrd="5" destOrd="0" presId="urn:microsoft.com/office/officeart/2005/8/layout/vList2"/>
    <dgm:cxn modelId="{DAE5F5D4-348D-4B99-840B-013641059199}" type="presParOf" srcId="{DD8CA1B2-9D35-46CD-8C4C-1FC57CF798DE}" destId="{6E343393-09A2-4D90-A695-99524EF42346}" srcOrd="6" destOrd="0" presId="urn:microsoft.com/office/officeart/2005/8/layout/vList2"/>
    <dgm:cxn modelId="{98E6987D-5AD9-4680-853E-3711373F1769}" type="presParOf" srcId="{DD8CA1B2-9D35-46CD-8C4C-1FC57CF798DE}" destId="{60DF044F-1EAB-4B36-8EEE-471847802BBE}" srcOrd="7" destOrd="0" presId="urn:microsoft.com/office/officeart/2005/8/layout/vList2"/>
    <dgm:cxn modelId="{AAE2FC05-BEF5-4200-BF55-FF0BFA558AD3}" type="presParOf" srcId="{DD8CA1B2-9D35-46CD-8C4C-1FC57CF798DE}" destId="{2A768479-F5D0-4EBB-8758-2F27976FB83B}" srcOrd="8" destOrd="0" presId="urn:microsoft.com/office/officeart/2005/8/layout/vList2"/>
    <dgm:cxn modelId="{896A02EA-70DD-4A57-8ADF-81EBEC45E83C}" type="presParOf" srcId="{DD8CA1B2-9D35-46CD-8C4C-1FC57CF798DE}" destId="{16D8BF6D-7A75-47D8-84B8-58102D7C21FB}" srcOrd="9" destOrd="0" presId="urn:microsoft.com/office/officeart/2005/8/layout/vList2"/>
    <dgm:cxn modelId="{FCC74EF6-E53D-44FD-9B03-967C91494B84}" type="presParOf" srcId="{DD8CA1B2-9D35-46CD-8C4C-1FC57CF798DE}" destId="{EC2E51CB-982E-4219-81C8-B4E83FE30F85}" srcOrd="10" destOrd="0" presId="urn:microsoft.com/office/officeart/2005/8/layout/vList2"/>
    <dgm:cxn modelId="{DBFEC202-548A-4F8E-BF39-0B54301B6DFA}" type="presParOf" srcId="{DD8CA1B2-9D35-46CD-8C4C-1FC57CF798DE}" destId="{6E651595-5606-4B2A-B39B-5F0442221E50}" srcOrd="11" destOrd="0" presId="urn:microsoft.com/office/officeart/2005/8/layout/vList2"/>
    <dgm:cxn modelId="{F1CA45F9-CDB6-48E0-85BF-47355A0351BA}" type="presParOf" srcId="{DD8CA1B2-9D35-46CD-8C4C-1FC57CF798DE}" destId="{3DEA2299-B38A-48FE-8428-260C8358968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13BFDF-8B5E-437D-85BB-646DA80AFDB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6C1512-F53B-4801-97D4-569CF397A547}">
      <dgm:prSet/>
      <dgm:spPr>
        <a:solidFill>
          <a:srgbClr val="09476D"/>
        </a:solidFill>
      </dgm:spPr>
      <dgm:t>
        <a:bodyPr/>
        <a:lstStyle/>
        <a:p>
          <a:r>
            <a:rPr lang="en-GB" b="1"/>
            <a:t>Point 2 </a:t>
          </a:r>
          <a:r>
            <a:rPr lang="en-GB"/>
            <a:t>– detail</a:t>
          </a:r>
          <a:endParaRPr lang="en-US"/>
        </a:p>
      </dgm:t>
    </dgm:pt>
    <dgm:pt modelId="{0C3C6AE5-CA21-4B5C-B993-F089158AC23E}" type="parTrans" cxnId="{BD26997F-1D40-4E1E-866A-DC78650B18B8}">
      <dgm:prSet/>
      <dgm:spPr/>
      <dgm:t>
        <a:bodyPr/>
        <a:lstStyle/>
        <a:p>
          <a:endParaRPr lang="en-US"/>
        </a:p>
      </dgm:t>
    </dgm:pt>
    <dgm:pt modelId="{02A08CE1-01C1-4018-BA4A-F36197357B10}" type="sibTrans" cxnId="{BD26997F-1D40-4E1E-866A-DC78650B18B8}">
      <dgm:prSet/>
      <dgm:spPr/>
      <dgm:t>
        <a:bodyPr/>
        <a:lstStyle/>
        <a:p>
          <a:endParaRPr lang="en-US"/>
        </a:p>
      </dgm:t>
    </dgm:pt>
    <dgm:pt modelId="{92FE93E1-D0EE-4584-8FAD-966838E41C33}">
      <dgm:prSet/>
      <dgm:spPr>
        <a:solidFill>
          <a:srgbClr val="09476D"/>
        </a:solidFill>
      </dgm:spPr>
      <dgm:t>
        <a:bodyPr/>
        <a:lstStyle/>
        <a:p>
          <a:r>
            <a:rPr lang="en-GB" b="1"/>
            <a:t>Point 3</a:t>
          </a:r>
          <a:r>
            <a:rPr lang="en-GB"/>
            <a:t> – detail</a:t>
          </a:r>
          <a:endParaRPr lang="en-US"/>
        </a:p>
      </dgm:t>
    </dgm:pt>
    <dgm:pt modelId="{4E2DF72F-8590-43B5-A66D-FBDD92124535}" type="parTrans" cxnId="{1934ACB2-DBB7-48C5-A0AC-A0D408790E44}">
      <dgm:prSet/>
      <dgm:spPr/>
      <dgm:t>
        <a:bodyPr/>
        <a:lstStyle/>
        <a:p>
          <a:endParaRPr lang="en-US"/>
        </a:p>
      </dgm:t>
    </dgm:pt>
    <dgm:pt modelId="{F47599E7-0D49-4C8F-BC58-3409B7DF48EF}" type="sibTrans" cxnId="{1934ACB2-DBB7-48C5-A0AC-A0D408790E44}">
      <dgm:prSet/>
      <dgm:spPr/>
      <dgm:t>
        <a:bodyPr/>
        <a:lstStyle/>
        <a:p>
          <a:endParaRPr lang="en-US"/>
        </a:p>
      </dgm:t>
    </dgm:pt>
    <dgm:pt modelId="{4016F63A-CC35-498E-97D2-5D50CE903AE2}">
      <dgm:prSet/>
      <dgm:spPr>
        <a:solidFill>
          <a:srgbClr val="09476D"/>
        </a:solidFill>
      </dgm:spPr>
      <dgm:t>
        <a:bodyPr/>
        <a:lstStyle/>
        <a:p>
          <a:r>
            <a:rPr lang="en-GB" b="1"/>
            <a:t>Point 4 </a:t>
          </a:r>
          <a:r>
            <a:rPr lang="en-GB"/>
            <a:t>– detail</a:t>
          </a:r>
          <a:endParaRPr lang="en-US"/>
        </a:p>
      </dgm:t>
    </dgm:pt>
    <dgm:pt modelId="{1C407104-59B4-46D4-A60A-0FB8492C105A}" type="parTrans" cxnId="{13A786FF-C1B7-4416-8D26-B6DAB3177937}">
      <dgm:prSet/>
      <dgm:spPr/>
      <dgm:t>
        <a:bodyPr/>
        <a:lstStyle/>
        <a:p>
          <a:endParaRPr lang="en-US"/>
        </a:p>
      </dgm:t>
    </dgm:pt>
    <dgm:pt modelId="{61380942-C72C-4658-87E2-AAE1FF6C7B36}" type="sibTrans" cxnId="{13A786FF-C1B7-4416-8D26-B6DAB3177937}">
      <dgm:prSet/>
      <dgm:spPr/>
      <dgm:t>
        <a:bodyPr/>
        <a:lstStyle/>
        <a:p>
          <a:endParaRPr lang="en-US"/>
        </a:p>
      </dgm:t>
    </dgm:pt>
    <dgm:pt modelId="{A5DE2B20-F0FE-4EE2-8E99-7B49DC82E051}">
      <dgm:prSet/>
      <dgm:spPr>
        <a:solidFill>
          <a:srgbClr val="09476D"/>
        </a:solidFill>
      </dgm:spPr>
      <dgm:t>
        <a:bodyPr/>
        <a:lstStyle/>
        <a:p>
          <a:r>
            <a:rPr lang="en-GB" b="1"/>
            <a:t>Point 5 </a:t>
          </a:r>
          <a:r>
            <a:rPr lang="en-GB"/>
            <a:t>– detail</a:t>
          </a:r>
          <a:endParaRPr lang="en-US"/>
        </a:p>
      </dgm:t>
    </dgm:pt>
    <dgm:pt modelId="{9D3CEE2F-0FA6-4DC4-9034-DF4E389BA1D3}" type="parTrans" cxnId="{F9EBB34D-0B4E-466E-B9A7-88C22C1C42B5}">
      <dgm:prSet/>
      <dgm:spPr/>
      <dgm:t>
        <a:bodyPr/>
        <a:lstStyle/>
        <a:p>
          <a:endParaRPr lang="en-US"/>
        </a:p>
      </dgm:t>
    </dgm:pt>
    <dgm:pt modelId="{71319600-D7EA-48A7-9D36-E43B63D08E2E}" type="sibTrans" cxnId="{F9EBB34D-0B4E-466E-B9A7-88C22C1C42B5}">
      <dgm:prSet/>
      <dgm:spPr/>
      <dgm:t>
        <a:bodyPr/>
        <a:lstStyle/>
        <a:p>
          <a:endParaRPr lang="en-US"/>
        </a:p>
      </dgm:t>
    </dgm:pt>
    <dgm:pt modelId="{5FB0B7FC-352F-443A-A884-1C94850F9928}">
      <dgm:prSet/>
      <dgm:spPr>
        <a:solidFill>
          <a:srgbClr val="09476D"/>
        </a:solidFill>
      </dgm:spPr>
      <dgm:t>
        <a:bodyPr/>
        <a:lstStyle/>
        <a:p>
          <a:r>
            <a:rPr lang="en-GB" b="1"/>
            <a:t>Point 6 </a:t>
          </a:r>
          <a:r>
            <a:rPr lang="en-GB"/>
            <a:t>– detail</a:t>
          </a:r>
          <a:endParaRPr lang="en-US"/>
        </a:p>
      </dgm:t>
    </dgm:pt>
    <dgm:pt modelId="{5F71AFF8-6A16-4B9F-A56C-6F1EBB0C26A9}" type="parTrans" cxnId="{735F19CF-DA65-44AB-BFE3-A9B8EE9EFD04}">
      <dgm:prSet/>
      <dgm:spPr/>
      <dgm:t>
        <a:bodyPr/>
        <a:lstStyle/>
        <a:p>
          <a:endParaRPr lang="en-US"/>
        </a:p>
      </dgm:t>
    </dgm:pt>
    <dgm:pt modelId="{28E25F9D-EF31-4C95-8CF3-EB906F665E1B}" type="sibTrans" cxnId="{735F19CF-DA65-44AB-BFE3-A9B8EE9EFD04}">
      <dgm:prSet/>
      <dgm:spPr/>
      <dgm:t>
        <a:bodyPr/>
        <a:lstStyle/>
        <a:p>
          <a:endParaRPr lang="en-US"/>
        </a:p>
      </dgm:t>
    </dgm:pt>
    <dgm:pt modelId="{9B9A3C29-92DD-4173-A7A4-A5E7B168822A}">
      <dgm:prSet/>
      <dgm:spPr>
        <a:solidFill>
          <a:srgbClr val="09476D"/>
        </a:solidFill>
      </dgm:spPr>
      <dgm:t>
        <a:bodyPr/>
        <a:lstStyle/>
        <a:p>
          <a:r>
            <a:rPr lang="en-GB" b="1"/>
            <a:t>Point 7 </a:t>
          </a:r>
          <a:r>
            <a:rPr lang="en-GB"/>
            <a:t>– detail</a:t>
          </a:r>
          <a:endParaRPr lang="en-US"/>
        </a:p>
      </dgm:t>
    </dgm:pt>
    <dgm:pt modelId="{77F8AFFE-57F9-490A-A75F-C423D5D00395}" type="parTrans" cxnId="{C9DB974A-ACD3-4E33-8B82-ACE15929689A}">
      <dgm:prSet/>
      <dgm:spPr/>
      <dgm:t>
        <a:bodyPr/>
        <a:lstStyle/>
        <a:p>
          <a:endParaRPr lang="en-US"/>
        </a:p>
      </dgm:t>
    </dgm:pt>
    <dgm:pt modelId="{B610AFE6-DB13-451B-AB80-7F22DBA151B2}" type="sibTrans" cxnId="{C9DB974A-ACD3-4E33-8B82-ACE15929689A}">
      <dgm:prSet/>
      <dgm:spPr/>
      <dgm:t>
        <a:bodyPr/>
        <a:lstStyle/>
        <a:p>
          <a:endParaRPr lang="en-US"/>
        </a:p>
      </dgm:t>
    </dgm:pt>
    <dgm:pt modelId="{1EBB2470-8083-4FE9-9220-6C438B923025}">
      <dgm:prSet/>
      <dgm:spPr>
        <a:solidFill>
          <a:srgbClr val="09476D"/>
        </a:solidFill>
      </dgm:spPr>
      <dgm:t>
        <a:bodyPr/>
        <a:lstStyle/>
        <a:p>
          <a:r>
            <a:rPr lang="en-GB" b="1"/>
            <a:t>Point 1 </a:t>
          </a:r>
          <a:r>
            <a:rPr lang="en-GB"/>
            <a:t>– detail</a:t>
          </a:r>
          <a:endParaRPr lang="en-US"/>
        </a:p>
      </dgm:t>
    </dgm:pt>
    <dgm:pt modelId="{BD69CB44-9CFA-400D-9114-D1029198C969}" type="sibTrans" cxnId="{03C00179-3625-452F-8CEF-D5501BA8ADC3}">
      <dgm:prSet/>
      <dgm:spPr/>
      <dgm:t>
        <a:bodyPr/>
        <a:lstStyle/>
        <a:p>
          <a:endParaRPr lang="en-US"/>
        </a:p>
      </dgm:t>
    </dgm:pt>
    <dgm:pt modelId="{7033E542-25C4-4665-BDBC-1013189CEA6B}" type="parTrans" cxnId="{03C00179-3625-452F-8CEF-D5501BA8ADC3}">
      <dgm:prSet/>
      <dgm:spPr/>
      <dgm:t>
        <a:bodyPr/>
        <a:lstStyle/>
        <a:p>
          <a:endParaRPr lang="en-US"/>
        </a:p>
      </dgm:t>
    </dgm:pt>
    <dgm:pt modelId="{DD8CA1B2-9D35-46CD-8C4C-1FC57CF798DE}" type="pres">
      <dgm:prSet presAssocID="{2113BFDF-8B5E-437D-85BB-646DA80AFDB6}" presName="linear" presStyleCnt="0">
        <dgm:presLayoutVars>
          <dgm:animLvl val="lvl"/>
          <dgm:resizeHandles val="exact"/>
        </dgm:presLayoutVars>
      </dgm:prSet>
      <dgm:spPr/>
    </dgm:pt>
    <dgm:pt modelId="{CCDE1A1C-9802-4A1E-A897-28DC05889B9D}" type="pres">
      <dgm:prSet presAssocID="{1EBB2470-8083-4FE9-9220-6C438B92302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2A9898D-864F-4002-BE5B-79B545C79B93}" type="pres">
      <dgm:prSet presAssocID="{BD69CB44-9CFA-400D-9114-D1029198C969}" presName="spacer" presStyleCnt="0"/>
      <dgm:spPr/>
    </dgm:pt>
    <dgm:pt modelId="{C37C9195-4445-4900-99B4-2B7E07C8112F}" type="pres">
      <dgm:prSet presAssocID="{EC6C1512-F53B-4801-97D4-569CF397A54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BED7705-865C-4D85-8702-B5D7CA2E266D}" type="pres">
      <dgm:prSet presAssocID="{02A08CE1-01C1-4018-BA4A-F36197357B10}" presName="spacer" presStyleCnt="0"/>
      <dgm:spPr/>
    </dgm:pt>
    <dgm:pt modelId="{202B7CC7-8325-4D7F-8158-03A995BE5166}" type="pres">
      <dgm:prSet presAssocID="{92FE93E1-D0EE-4584-8FAD-966838E41C3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723BE8BC-6914-4DA3-8713-D130640B1472}" type="pres">
      <dgm:prSet presAssocID="{F47599E7-0D49-4C8F-BC58-3409B7DF48EF}" presName="spacer" presStyleCnt="0"/>
      <dgm:spPr/>
    </dgm:pt>
    <dgm:pt modelId="{6E343393-09A2-4D90-A695-99524EF42346}" type="pres">
      <dgm:prSet presAssocID="{4016F63A-CC35-498E-97D2-5D50CE903AE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0DF044F-1EAB-4B36-8EEE-471847802BBE}" type="pres">
      <dgm:prSet presAssocID="{61380942-C72C-4658-87E2-AAE1FF6C7B36}" presName="spacer" presStyleCnt="0"/>
      <dgm:spPr/>
    </dgm:pt>
    <dgm:pt modelId="{2A768479-F5D0-4EBB-8758-2F27976FB83B}" type="pres">
      <dgm:prSet presAssocID="{A5DE2B20-F0FE-4EE2-8E99-7B49DC82E05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6D8BF6D-7A75-47D8-84B8-58102D7C21FB}" type="pres">
      <dgm:prSet presAssocID="{71319600-D7EA-48A7-9D36-E43B63D08E2E}" presName="spacer" presStyleCnt="0"/>
      <dgm:spPr/>
    </dgm:pt>
    <dgm:pt modelId="{EC2E51CB-982E-4219-81C8-B4E83FE30F85}" type="pres">
      <dgm:prSet presAssocID="{5FB0B7FC-352F-443A-A884-1C94850F992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E651595-5606-4B2A-B39B-5F0442221E50}" type="pres">
      <dgm:prSet presAssocID="{28E25F9D-EF31-4C95-8CF3-EB906F665E1B}" presName="spacer" presStyleCnt="0"/>
      <dgm:spPr/>
    </dgm:pt>
    <dgm:pt modelId="{3DEA2299-B38A-48FE-8428-260C83589681}" type="pres">
      <dgm:prSet presAssocID="{9B9A3C29-92DD-4173-A7A4-A5E7B168822A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5B0BD606-6157-4453-86CE-EE4B8FDC96F1}" type="presOf" srcId="{4016F63A-CC35-498E-97D2-5D50CE903AE2}" destId="{6E343393-09A2-4D90-A695-99524EF42346}" srcOrd="0" destOrd="0" presId="urn:microsoft.com/office/officeart/2005/8/layout/vList2"/>
    <dgm:cxn modelId="{9606E71D-DB9A-481B-B4CE-00FF76A36B17}" type="presOf" srcId="{5FB0B7FC-352F-443A-A884-1C94850F9928}" destId="{EC2E51CB-982E-4219-81C8-B4E83FE30F85}" srcOrd="0" destOrd="0" presId="urn:microsoft.com/office/officeart/2005/8/layout/vList2"/>
    <dgm:cxn modelId="{D7D4FC43-C3E3-4992-B359-F56CA8BE4B36}" type="presOf" srcId="{1EBB2470-8083-4FE9-9220-6C438B923025}" destId="{CCDE1A1C-9802-4A1E-A897-28DC05889B9D}" srcOrd="0" destOrd="0" presId="urn:microsoft.com/office/officeart/2005/8/layout/vList2"/>
    <dgm:cxn modelId="{C9DB974A-ACD3-4E33-8B82-ACE15929689A}" srcId="{2113BFDF-8B5E-437D-85BB-646DA80AFDB6}" destId="{9B9A3C29-92DD-4173-A7A4-A5E7B168822A}" srcOrd="6" destOrd="0" parTransId="{77F8AFFE-57F9-490A-A75F-C423D5D00395}" sibTransId="{B610AFE6-DB13-451B-AB80-7F22DBA151B2}"/>
    <dgm:cxn modelId="{F9EBB34D-0B4E-466E-B9A7-88C22C1C42B5}" srcId="{2113BFDF-8B5E-437D-85BB-646DA80AFDB6}" destId="{A5DE2B20-F0FE-4EE2-8E99-7B49DC82E051}" srcOrd="4" destOrd="0" parTransId="{9D3CEE2F-0FA6-4DC4-9034-DF4E389BA1D3}" sibTransId="{71319600-D7EA-48A7-9D36-E43B63D08E2E}"/>
    <dgm:cxn modelId="{27BEEB51-8ED9-48CC-BEB5-3DB46E77BB86}" type="presOf" srcId="{A5DE2B20-F0FE-4EE2-8E99-7B49DC82E051}" destId="{2A768479-F5D0-4EBB-8758-2F27976FB83B}" srcOrd="0" destOrd="0" presId="urn:microsoft.com/office/officeart/2005/8/layout/vList2"/>
    <dgm:cxn modelId="{738D3A56-50B5-4907-9227-53B960BC42DB}" type="presOf" srcId="{9B9A3C29-92DD-4173-A7A4-A5E7B168822A}" destId="{3DEA2299-B38A-48FE-8428-260C83589681}" srcOrd="0" destOrd="0" presId="urn:microsoft.com/office/officeart/2005/8/layout/vList2"/>
    <dgm:cxn modelId="{03C00179-3625-452F-8CEF-D5501BA8ADC3}" srcId="{2113BFDF-8B5E-437D-85BB-646DA80AFDB6}" destId="{1EBB2470-8083-4FE9-9220-6C438B923025}" srcOrd="0" destOrd="0" parTransId="{7033E542-25C4-4665-BDBC-1013189CEA6B}" sibTransId="{BD69CB44-9CFA-400D-9114-D1029198C969}"/>
    <dgm:cxn modelId="{BD26997F-1D40-4E1E-866A-DC78650B18B8}" srcId="{2113BFDF-8B5E-437D-85BB-646DA80AFDB6}" destId="{EC6C1512-F53B-4801-97D4-569CF397A547}" srcOrd="1" destOrd="0" parTransId="{0C3C6AE5-CA21-4B5C-B993-F089158AC23E}" sibTransId="{02A08CE1-01C1-4018-BA4A-F36197357B10}"/>
    <dgm:cxn modelId="{63C63EAC-D945-4133-9B7C-C26EE16F9766}" type="presOf" srcId="{2113BFDF-8B5E-437D-85BB-646DA80AFDB6}" destId="{DD8CA1B2-9D35-46CD-8C4C-1FC57CF798DE}" srcOrd="0" destOrd="0" presId="urn:microsoft.com/office/officeart/2005/8/layout/vList2"/>
    <dgm:cxn modelId="{1934ACB2-DBB7-48C5-A0AC-A0D408790E44}" srcId="{2113BFDF-8B5E-437D-85BB-646DA80AFDB6}" destId="{92FE93E1-D0EE-4584-8FAD-966838E41C33}" srcOrd="2" destOrd="0" parTransId="{4E2DF72F-8590-43B5-A66D-FBDD92124535}" sibTransId="{F47599E7-0D49-4C8F-BC58-3409B7DF48EF}"/>
    <dgm:cxn modelId="{735F19CF-DA65-44AB-BFE3-A9B8EE9EFD04}" srcId="{2113BFDF-8B5E-437D-85BB-646DA80AFDB6}" destId="{5FB0B7FC-352F-443A-A884-1C94850F9928}" srcOrd="5" destOrd="0" parTransId="{5F71AFF8-6A16-4B9F-A56C-6F1EBB0C26A9}" sibTransId="{28E25F9D-EF31-4C95-8CF3-EB906F665E1B}"/>
    <dgm:cxn modelId="{C7A60AE6-3FFC-4A3E-92C5-4A2A21CA1668}" type="presOf" srcId="{EC6C1512-F53B-4801-97D4-569CF397A547}" destId="{C37C9195-4445-4900-99B4-2B7E07C8112F}" srcOrd="0" destOrd="0" presId="urn:microsoft.com/office/officeart/2005/8/layout/vList2"/>
    <dgm:cxn modelId="{A0ABD0F5-1F88-488F-B671-6DC04368378E}" type="presOf" srcId="{92FE93E1-D0EE-4584-8FAD-966838E41C33}" destId="{202B7CC7-8325-4D7F-8158-03A995BE5166}" srcOrd="0" destOrd="0" presId="urn:microsoft.com/office/officeart/2005/8/layout/vList2"/>
    <dgm:cxn modelId="{13A786FF-C1B7-4416-8D26-B6DAB3177937}" srcId="{2113BFDF-8B5E-437D-85BB-646DA80AFDB6}" destId="{4016F63A-CC35-498E-97D2-5D50CE903AE2}" srcOrd="3" destOrd="0" parTransId="{1C407104-59B4-46D4-A60A-0FB8492C105A}" sibTransId="{61380942-C72C-4658-87E2-AAE1FF6C7B36}"/>
    <dgm:cxn modelId="{A35B182F-9FA8-43C1-9C70-6418EF8CD619}" type="presParOf" srcId="{DD8CA1B2-9D35-46CD-8C4C-1FC57CF798DE}" destId="{CCDE1A1C-9802-4A1E-A897-28DC05889B9D}" srcOrd="0" destOrd="0" presId="urn:microsoft.com/office/officeart/2005/8/layout/vList2"/>
    <dgm:cxn modelId="{D4D0DE9F-B186-44AD-AF76-3891A573869C}" type="presParOf" srcId="{DD8CA1B2-9D35-46CD-8C4C-1FC57CF798DE}" destId="{82A9898D-864F-4002-BE5B-79B545C79B93}" srcOrd="1" destOrd="0" presId="urn:microsoft.com/office/officeart/2005/8/layout/vList2"/>
    <dgm:cxn modelId="{4B50AB23-8680-4555-BA94-25C9931993BE}" type="presParOf" srcId="{DD8CA1B2-9D35-46CD-8C4C-1FC57CF798DE}" destId="{C37C9195-4445-4900-99B4-2B7E07C8112F}" srcOrd="2" destOrd="0" presId="urn:microsoft.com/office/officeart/2005/8/layout/vList2"/>
    <dgm:cxn modelId="{919B37E9-B1C9-490C-94FA-1DD626571477}" type="presParOf" srcId="{DD8CA1B2-9D35-46CD-8C4C-1FC57CF798DE}" destId="{2BED7705-865C-4D85-8702-B5D7CA2E266D}" srcOrd="3" destOrd="0" presId="urn:microsoft.com/office/officeart/2005/8/layout/vList2"/>
    <dgm:cxn modelId="{E101CD3F-C832-4B9A-ACC1-D032AEA6EC65}" type="presParOf" srcId="{DD8CA1B2-9D35-46CD-8C4C-1FC57CF798DE}" destId="{202B7CC7-8325-4D7F-8158-03A995BE5166}" srcOrd="4" destOrd="0" presId="urn:microsoft.com/office/officeart/2005/8/layout/vList2"/>
    <dgm:cxn modelId="{EF5EA75D-9522-4DB7-8C41-DB9AC4292C96}" type="presParOf" srcId="{DD8CA1B2-9D35-46CD-8C4C-1FC57CF798DE}" destId="{723BE8BC-6914-4DA3-8713-D130640B1472}" srcOrd="5" destOrd="0" presId="urn:microsoft.com/office/officeart/2005/8/layout/vList2"/>
    <dgm:cxn modelId="{DAE5F5D4-348D-4B99-840B-013641059199}" type="presParOf" srcId="{DD8CA1B2-9D35-46CD-8C4C-1FC57CF798DE}" destId="{6E343393-09A2-4D90-A695-99524EF42346}" srcOrd="6" destOrd="0" presId="urn:microsoft.com/office/officeart/2005/8/layout/vList2"/>
    <dgm:cxn modelId="{98E6987D-5AD9-4680-853E-3711373F1769}" type="presParOf" srcId="{DD8CA1B2-9D35-46CD-8C4C-1FC57CF798DE}" destId="{60DF044F-1EAB-4B36-8EEE-471847802BBE}" srcOrd="7" destOrd="0" presId="urn:microsoft.com/office/officeart/2005/8/layout/vList2"/>
    <dgm:cxn modelId="{AAE2FC05-BEF5-4200-BF55-FF0BFA558AD3}" type="presParOf" srcId="{DD8CA1B2-9D35-46CD-8C4C-1FC57CF798DE}" destId="{2A768479-F5D0-4EBB-8758-2F27976FB83B}" srcOrd="8" destOrd="0" presId="urn:microsoft.com/office/officeart/2005/8/layout/vList2"/>
    <dgm:cxn modelId="{896A02EA-70DD-4A57-8ADF-81EBEC45E83C}" type="presParOf" srcId="{DD8CA1B2-9D35-46CD-8C4C-1FC57CF798DE}" destId="{16D8BF6D-7A75-47D8-84B8-58102D7C21FB}" srcOrd="9" destOrd="0" presId="urn:microsoft.com/office/officeart/2005/8/layout/vList2"/>
    <dgm:cxn modelId="{FCC74EF6-E53D-44FD-9B03-967C91494B84}" type="presParOf" srcId="{DD8CA1B2-9D35-46CD-8C4C-1FC57CF798DE}" destId="{EC2E51CB-982E-4219-81C8-B4E83FE30F85}" srcOrd="10" destOrd="0" presId="urn:microsoft.com/office/officeart/2005/8/layout/vList2"/>
    <dgm:cxn modelId="{DBFEC202-548A-4F8E-BF39-0B54301B6DFA}" type="presParOf" srcId="{DD8CA1B2-9D35-46CD-8C4C-1FC57CF798DE}" destId="{6E651595-5606-4B2A-B39B-5F0442221E50}" srcOrd="11" destOrd="0" presId="urn:microsoft.com/office/officeart/2005/8/layout/vList2"/>
    <dgm:cxn modelId="{F1CA45F9-CDB6-48E0-85BF-47355A0351BA}" type="presParOf" srcId="{DD8CA1B2-9D35-46CD-8C4C-1FC57CF798DE}" destId="{3DEA2299-B38A-48FE-8428-260C8358968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F3AE06-D567-4F90-826C-CDE8F67C3426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4C03434-99BF-4FC2-BDD0-2ED835239D54}">
      <dgm:prSet/>
      <dgm:spPr/>
      <dgm:t>
        <a:bodyPr/>
        <a:lstStyle/>
        <a:p>
          <a:r>
            <a:rPr lang="en-GB" b="1" i="0"/>
            <a:t>Purpose</a:t>
          </a:r>
          <a:r>
            <a:rPr lang="en-GB" b="0" i="0"/>
            <a:t>: This group is designed to bring together digital champions in social care to share knowledge, enhance skills, and support each other in utilising digital tools effectively.</a:t>
          </a:r>
          <a:endParaRPr lang="en-US"/>
        </a:p>
      </dgm:t>
    </dgm:pt>
    <dgm:pt modelId="{D239AA60-1460-48FB-88AE-F53F1A9EDD4E}" type="parTrans" cxnId="{2931B9DC-5D0E-4555-A293-AF775D1E8583}">
      <dgm:prSet/>
      <dgm:spPr/>
      <dgm:t>
        <a:bodyPr/>
        <a:lstStyle/>
        <a:p>
          <a:endParaRPr lang="en-US"/>
        </a:p>
      </dgm:t>
    </dgm:pt>
    <dgm:pt modelId="{28ED06DE-472E-4663-B350-898E35900CBB}" type="sibTrans" cxnId="{2931B9DC-5D0E-4555-A293-AF775D1E8583}">
      <dgm:prSet/>
      <dgm:spPr/>
      <dgm:t>
        <a:bodyPr/>
        <a:lstStyle/>
        <a:p>
          <a:endParaRPr lang="en-US"/>
        </a:p>
      </dgm:t>
    </dgm:pt>
    <dgm:pt modelId="{654D48BC-32E1-4393-A9AB-10844E84CB79}">
      <dgm:prSet/>
      <dgm:spPr/>
      <dgm:t>
        <a:bodyPr/>
        <a:lstStyle/>
        <a:p>
          <a:r>
            <a:rPr lang="en-GB" b="1" i="0"/>
            <a:t>Goals</a:t>
          </a:r>
          <a:r>
            <a:rPr lang="en-GB" b="0" i="0"/>
            <a:t>: Our main goals are to improve digital literacy, foster a supportive community, and ensure everyone feels confident using digital resources in their roles.</a:t>
          </a:r>
          <a:endParaRPr lang="en-US"/>
        </a:p>
      </dgm:t>
    </dgm:pt>
    <dgm:pt modelId="{6D5DA739-D13D-4375-891D-CBF5E9B02212}" type="parTrans" cxnId="{49402D40-20A9-4FF7-97A8-BC7262F5EB4F}">
      <dgm:prSet/>
      <dgm:spPr/>
      <dgm:t>
        <a:bodyPr/>
        <a:lstStyle/>
        <a:p>
          <a:endParaRPr lang="en-US"/>
        </a:p>
      </dgm:t>
    </dgm:pt>
    <dgm:pt modelId="{EF35553A-148A-4C2D-A718-DF2E4C448A47}" type="sibTrans" cxnId="{49402D40-20A9-4FF7-97A8-BC7262F5EB4F}">
      <dgm:prSet/>
      <dgm:spPr/>
      <dgm:t>
        <a:bodyPr/>
        <a:lstStyle/>
        <a:p>
          <a:endParaRPr lang="en-US"/>
        </a:p>
      </dgm:t>
    </dgm:pt>
    <dgm:pt modelId="{B8A25385-0436-4730-8634-01197E2CBC23}" type="pres">
      <dgm:prSet presAssocID="{A2F3AE06-D567-4F90-826C-CDE8F67C342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0CAD07D-1916-4574-A677-C0AF60317D84}" type="pres">
      <dgm:prSet presAssocID="{44C03434-99BF-4FC2-BDD0-2ED835239D54}" presName="hierRoot1" presStyleCnt="0"/>
      <dgm:spPr/>
    </dgm:pt>
    <dgm:pt modelId="{CA0DED1B-F266-49A3-A1EA-B436796709FB}" type="pres">
      <dgm:prSet presAssocID="{44C03434-99BF-4FC2-BDD0-2ED835239D54}" presName="composite" presStyleCnt="0"/>
      <dgm:spPr/>
    </dgm:pt>
    <dgm:pt modelId="{35B9A88F-1480-4DA8-999A-599276D71767}" type="pres">
      <dgm:prSet presAssocID="{44C03434-99BF-4FC2-BDD0-2ED835239D54}" presName="background" presStyleLbl="node0" presStyleIdx="0" presStyleCnt="2"/>
      <dgm:spPr/>
    </dgm:pt>
    <dgm:pt modelId="{AEA4827A-22CC-49E3-AE5D-9FE9A4F72CE4}" type="pres">
      <dgm:prSet presAssocID="{44C03434-99BF-4FC2-BDD0-2ED835239D54}" presName="text" presStyleLbl="fgAcc0" presStyleIdx="0" presStyleCnt="2">
        <dgm:presLayoutVars>
          <dgm:chPref val="3"/>
        </dgm:presLayoutVars>
      </dgm:prSet>
      <dgm:spPr/>
    </dgm:pt>
    <dgm:pt modelId="{B68DCC99-80BF-4233-A92F-A621C70A8E68}" type="pres">
      <dgm:prSet presAssocID="{44C03434-99BF-4FC2-BDD0-2ED835239D54}" presName="hierChild2" presStyleCnt="0"/>
      <dgm:spPr/>
    </dgm:pt>
    <dgm:pt modelId="{7CF85CBA-55D5-4245-830C-851EB64955E0}" type="pres">
      <dgm:prSet presAssocID="{654D48BC-32E1-4393-A9AB-10844E84CB79}" presName="hierRoot1" presStyleCnt="0"/>
      <dgm:spPr/>
    </dgm:pt>
    <dgm:pt modelId="{AA434C23-A23D-4F56-9A81-80F323B76F72}" type="pres">
      <dgm:prSet presAssocID="{654D48BC-32E1-4393-A9AB-10844E84CB79}" presName="composite" presStyleCnt="0"/>
      <dgm:spPr/>
    </dgm:pt>
    <dgm:pt modelId="{631E372F-4550-433B-BF5A-9E4D8175E98F}" type="pres">
      <dgm:prSet presAssocID="{654D48BC-32E1-4393-A9AB-10844E84CB79}" presName="background" presStyleLbl="node0" presStyleIdx="1" presStyleCnt="2"/>
      <dgm:spPr/>
    </dgm:pt>
    <dgm:pt modelId="{D1D96EAE-A7E6-4170-A93F-6214BB726BFE}" type="pres">
      <dgm:prSet presAssocID="{654D48BC-32E1-4393-A9AB-10844E84CB79}" presName="text" presStyleLbl="fgAcc0" presStyleIdx="1" presStyleCnt="2">
        <dgm:presLayoutVars>
          <dgm:chPref val="3"/>
        </dgm:presLayoutVars>
      </dgm:prSet>
      <dgm:spPr/>
    </dgm:pt>
    <dgm:pt modelId="{8ECD30B0-DF35-419E-88E9-9FAD7926AC21}" type="pres">
      <dgm:prSet presAssocID="{654D48BC-32E1-4393-A9AB-10844E84CB79}" presName="hierChild2" presStyleCnt="0"/>
      <dgm:spPr/>
    </dgm:pt>
  </dgm:ptLst>
  <dgm:cxnLst>
    <dgm:cxn modelId="{8BC14615-96AF-4582-84BB-41B9EA3174CB}" type="presOf" srcId="{A2F3AE06-D567-4F90-826C-CDE8F67C3426}" destId="{B8A25385-0436-4730-8634-01197E2CBC23}" srcOrd="0" destOrd="0" presId="urn:microsoft.com/office/officeart/2005/8/layout/hierarchy1"/>
    <dgm:cxn modelId="{49402D40-20A9-4FF7-97A8-BC7262F5EB4F}" srcId="{A2F3AE06-D567-4F90-826C-CDE8F67C3426}" destId="{654D48BC-32E1-4393-A9AB-10844E84CB79}" srcOrd="1" destOrd="0" parTransId="{6D5DA739-D13D-4375-891D-CBF5E9B02212}" sibTransId="{EF35553A-148A-4C2D-A718-DF2E4C448A47}"/>
    <dgm:cxn modelId="{439A6CA9-7493-464F-AD26-F939313E03CE}" type="presOf" srcId="{44C03434-99BF-4FC2-BDD0-2ED835239D54}" destId="{AEA4827A-22CC-49E3-AE5D-9FE9A4F72CE4}" srcOrd="0" destOrd="0" presId="urn:microsoft.com/office/officeart/2005/8/layout/hierarchy1"/>
    <dgm:cxn modelId="{2931B9DC-5D0E-4555-A293-AF775D1E8583}" srcId="{A2F3AE06-D567-4F90-826C-CDE8F67C3426}" destId="{44C03434-99BF-4FC2-BDD0-2ED835239D54}" srcOrd="0" destOrd="0" parTransId="{D239AA60-1460-48FB-88AE-F53F1A9EDD4E}" sibTransId="{28ED06DE-472E-4663-B350-898E35900CBB}"/>
    <dgm:cxn modelId="{1CC639FE-DF34-4D3B-ACDE-BE48EC157321}" type="presOf" srcId="{654D48BC-32E1-4393-A9AB-10844E84CB79}" destId="{D1D96EAE-A7E6-4170-A93F-6214BB726BFE}" srcOrd="0" destOrd="0" presId="urn:microsoft.com/office/officeart/2005/8/layout/hierarchy1"/>
    <dgm:cxn modelId="{7E5C5E57-0C15-4AE3-A528-DACB8011557C}" type="presParOf" srcId="{B8A25385-0436-4730-8634-01197E2CBC23}" destId="{60CAD07D-1916-4574-A677-C0AF60317D84}" srcOrd="0" destOrd="0" presId="urn:microsoft.com/office/officeart/2005/8/layout/hierarchy1"/>
    <dgm:cxn modelId="{60C10848-58F0-4C30-BEC5-00FE28DEB30F}" type="presParOf" srcId="{60CAD07D-1916-4574-A677-C0AF60317D84}" destId="{CA0DED1B-F266-49A3-A1EA-B436796709FB}" srcOrd="0" destOrd="0" presId="urn:microsoft.com/office/officeart/2005/8/layout/hierarchy1"/>
    <dgm:cxn modelId="{2B63474C-C08F-4608-A25C-A139EF5191E2}" type="presParOf" srcId="{CA0DED1B-F266-49A3-A1EA-B436796709FB}" destId="{35B9A88F-1480-4DA8-999A-599276D71767}" srcOrd="0" destOrd="0" presId="urn:microsoft.com/office/officeart/2005/8/layout/hierarchy1"/>
    <dgm:cxn modelId="{D76E0B23-5ABB-4AC5-A98C-1269F1CB568A}" type="presParOf" srcId="{CA0DED1B-F266-49A3-A1EA-B436796709FB}" destId="{AEA4827A-22CC-49E3-AE5D-9FE9A4F72CE4}" srcOrd="1" destOrd="0" presId="urn:microsoft.com/office/officeart/2005/8/layout/hierarchy1"/>
    <dgm:cxn modelId="{AB056475-C8DA-4006-A06F-F9E5F1189E77}" type="presParOf" srcId="{60CAD07D-1916-4574-A677-C0AF60317D84}" destId="{B68DCC99-80BF-4233-A92F-A621C70A8E68}" srcOrd="1" destOrd="0" presId="urn:microsoft.com/office/officeart/2005/8/layout/hierarchy1"/>
    <dgm:cxn modelId="{E2287C5E-2306-4D9C-8383-10B26D1E3D30}" type="presParOf" srcId="{B8A25385-0436-4730-8634-01197E2CBC23}" destId="{7CF85CBA-55D5-4245-830C-851EB64955E0}" srcOrd="1" destOrd="0" presId="urn:microsoft.com/office/officeart/2005/8/layout/hierarchy1"/>
    <dgm:cxn modelId="{394E9430-650E-4AE0-A77D-B3FF289AECBF}" type="presParOf" srcId="{7CF85CBA-55D5-4245-830C-851EB64955E0}" destId="{AA434C23-A23D-4F56-9A81-80F323B76F72}" srcOrd="0" destOrd="0" presId="urn:microsoft.com/office/officeart/2005/8/layout/hierarchy1"/>
    <dgm:cxn modelId="{A3DDFEFE-4E14-4D4E-993B-421CE3B29E28}" type="presParOf" srcId="{AA434C23-A23D-4F56-9A81-80F323B76F72}" destId="{631E372F-4550-433B-BF5A-9E4D8175E98F}" srcOrd="0" destOrd="0" presId="urn:microsoft.com/office/officeart/2005/8/layout/hierarchy1"/>
    <dgm:cxn modelId="{DD89B46F-3692-41EF-8F6B-EEA3BB31CFEA}" type="presParOf" srcId="{AA434C23-A23D-4F56-9A81-80F323B76F72}" destId="{D1D96EAE-A7E6-4170-A93F-6214BB726BFE}" srcOrd="1" destOrd="0" presId="urn:microsoft.com/office/officeart/2005/8/layout/hierarchy1"/>
    <dgm:cxn modelId="{0D512C54-0C47-4FAD-867B-8F92F25E5703}" type="presParOf" srcId="{7CF85CBA-55D5-4245-830C-851EB64955E0}" destId="{8ECD30B0-DF35-419E-88E9-9FAD7926AC2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2045E2-3CD8-4ECE-ACBF-236C4D52DEB6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2978B11-99E6-41C1-AEB9-6F89FBD3952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Have you started any of the modules?</a:t>
          </a:r>
          <a:endParaRPr lang="en-US"/>
        </a:p>
      </dgm:t>
    </dgm:pt>
    <dgm:pt modelId="{D2C7BD40-1887-4715-B264-52298BF972C6}" type="parTrans" cxnId="{D42BE245-46CE-47AE-9048-0A6D82A7AF76}">
      <dgm:prSet/>
      <dgm:spPr/>
      <dgm:t>
        <a:bodyPr/>
        <a:lstStyle/>
        <a:p>
          <a:endParaRPr lang="en-US"/>
        </a:p>
      </dgm:t>
    </dgm:pt>
    <dgm:pt modelId="{5D1B85A2-3312-499E-818D-06D285A968F7}" type="sibTrans" cxnId="{D42BE245-46CE-47AE-9048-0A6D82A7AF76}">
      <dgm:prSet/>
      <dgm:spPr/>
      <dgm:t>
        <a:bodyPr/>
        <a:lstStyle/>
        <a:p>
          <a:endParaRPr lang="en-US"/>
        </a:p>
      </dgm:t>
    </dgm:pt>
    <dgm:pt modelId="{D9438CBB-F8B7-4CCA-AEAF-F0A9E56EF71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Initial thoughts?</a:t>
          </a:r>
          <a:endParaRPr lang="en-US"/>
        </a:p>
      </dgm:t>
    </dgm:pt>
    <dgm:pt modelId="{99CFD0B6-CCBE-4B7C-8107-ACD56C90FC63}" type="parTrans" cxnId="{817D6565-C525-4DB9-9D8B-7937BD9D8EC3}">
      <dgm:prSet/>
      <dgm:spPr/>
      <dgm:t>
        <a:bodyPr/>
        <a:lstStyle/>
        <a:p>
          <a:endParaRPr lang="en-US"/>
        </a:p>
      </dgm:t>
    </dgm:pt>
    <dgm:pt modelId="{2ECBD8CA-DA71-4809-AA05-9B3D37AF9620}" type="sibTrans" cxnId="{817D6565-C525-4DB9-9D8B-7937BD9D8EC3}">
      <dgm:prSet/>
      <dgm:spPr/>
      <dgm:t>
        <a:bodyPr/>
        <a:lstStyle/>
        <a:p>
          <a:endParaRPr lang="en-US"/>
        </a:p>
      </dgm:t>
    </dgm:pt>
    <dgm:pt modelId="{81593E10-4E32-4800-960B-3A54F101152F}" type="pres">
      <dgm:prSet presAssocID="{D92045E2-3CD8-4ECE-ACBF-236C4D52DEB6}" presName="root" presStyleCnt="0">
        <dgm:presLayoutVars>
          <dgm:dir/>
          <dgm:resizeHandles val="exact"/>
        </dgm:presLayoutVars>
      </dgm:prSet>
      <dgm:spPr/>
    </dgm:pt>
    <dgm:pt modelId="{D77EF4F7-DA14-40C6-8ACA-929048C73606}" type="pres">
      <dgm:prSet presAssocID="{72978B11-99E6-41C1-AEB9-6F89FBD39521}" presName="compNode" presStyleCnt="0"/>
      <dgm:spPr/>
    </dgm:pt>
    <dgm:pt modelId="{A7B4BF60-ED65-402A-A110-1A93EF8E7182}" type="pres">
      <dgm:prSet presAssocID="{72978B11-99E6-41C1-AEB9-6F89FBD3952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larPanels"/>
        </a:ext>
      </dgm:extLst>
    </dgm:pt>
    <dgm:pt modelId="{CE87019C-AE7C-48DF-8C20-313F8C38EA75}" type="pres">
      <dgm:prSet presAssocID="{72978B11-99E6-41C1-AEB9-6F89FBD39521}" presName="spaceRect" presStyleCnt="0"/>
      <dgm:spPr/>
    </dgm:pt>
    <dgm:pt modelId="{746A4DF7-E1CA-4158-9788-A9D59F28924E}" type="pres">
      <dgm:prSet presAssocID="{72978B11-99E6-41C1-AEB9-6F89FBD39521}" presName="textRect" presStyleLbl="revTx" presStyleIdx="0" presStyleCnt="2">
        <dgm:presLayoutVars>
          <dgm:chMax val="1"/>
          <dgm:chPref val="1"/>
        </dgm:presLayoutVars>
      </dgm:prSet>
      <dgm:spPr/>
    </dgm:pt>
    <dgm:pt modelId="{14EAD6AD-2A88-448E-945F-219F51A76265}" type="pres">
      <dgm:prSet presAssocID="{5D1B85A2-3312-499E-818D-06D285A968F7}" presName="sibTrans" presStyleCnt="0"/>
      <dgm:spPr/>
    </dgm:pt>
    <dgm:pt modelId="{914F9FFE-06B1-4D39-93D5-6CA7A3C1F6F3}" type="pres">
      <dgm:prSet presAssocID="{D9438CBB-F8B7-4CCA-AEAF-F0A9E56EF717}" presName="compNode" presStyleCnt="0"/>
      <dgm:spPr/>
    </dgm:pt>
    <dgm:pt modelId="{32A5634D-4BF4-4488-8AF5-3C6470717B35}" type="pres">
      <dgm:prSet presAssocID="{D9438CBB-F8B7-4CCA-AEAF-F0A9E56EF71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3452DC32-6AA4-43DC-B57B-58F6FE4A9C61}" type="pres">
      <dgm:prSet presAssocID="{D9438CBB-F8B7-4CCA-AEAF-F0A9E56EF717}" presName="spaceRect" presStyleCnt="0"/>
      <dgm:spPr/>
    </dgm:pt>
    <dgm:pt modelId="{1049663F-FF06-4035-B96C-BCF80C38B3F0}" type="pres">
      <dgm:prSet presAssocID="{D9438CBB-F8B7-4CCA-AEAF-F0A9E56EF71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17D6565-C525-4DB9-9D8B-7937BD9D8EC3}" srcId="{D92045E2-3CD8-4ECE-ACBF-236C4D52DEB6}" destId="{D9438CBB-F8B7-4CCA-AEAF-F0A9E56EF717}" srcOrd="1" destOrd="0" parTransId="{99CFD0B6-CCBE-4B7C-8107-ACD56C90FC63}" sibTransId="{2ECBD8CA-DA71-4809-AA05-9B3D37AF9620}"/>
    <dgm:cxn modelId="{D42BE245-46CE-47AE-9048-0A6D82A7AF76}" srcId="{D92045E2-3CD8-4ECE-ACBF-236C4D52DEB6}" destId="{72978B11-99E6-41C1-AEB9-6F89FBD39521}" srcOrd="0" destOrd="0" parTransId="{D2C7BD40-1887-4715-B264-52298BF972C6}" sibTransId="{5D1B85A2-3312-499E-818D-06D285A968F7}"/>
    <dgm:cxn modelId="{9BC28458-D227-419F-8DF8-779620BA592D}" type="presOf" srcId="{72978B11-99E6-41C1-AEB9-6F89FBD39521}" destId="{746A4DF7-E1CA-4158-9788-A9D59F28924E}" srcOrd="0" destOrd="0" presId="urn:microsoft.com/office/officeart/2018/2/layout/IconLabelList"/>
    <dgm:cxn modelId="{5223EBC9-353F-401B-B004-DA3E8200D7A3}" type="presOf" srcId="{D92045E2-3CD8-4ECE-ACBF-236C4D52DEB6}" destId="{81593E10-4E32-4800-960B-3A54F101152F}" srcOrd="0" destOrd="0" presId="urn:microsoft.com/office/officeart/2018/2/layout/IconLabelList"/>
    <dgm:cxn modelId="{BDADCFFB-9042-4197-AF80-5FEEA65A3022}" type="presOf" srcId="{D9438CBB-F8B7-4CCA-AEAF-F0A9E56EF717}" destId="{1049663F-FF06-4035-B96C-BCF80C38B3F0}" srcOrd="0" destOrd="0" presId="urn:microsoft.com/office/officeart/2018/2/layout/IconLabelList"/>
    <dgm:cxn modelId="{044D09B8-E6EC-4FE5-AA26-E6DEBB766BEB}" type="presParOf" srcId="{81593E10-4E32-4800-960B-3A54F101152F}" destId="{D77EF4F7-DA14-40C6-8ACA-929048C73606}" srcOrd="0" destOrd="0" presId="urn:microsoft.com/office/officeart/2018/2/layout/IconLabelList"/>
    <dgm:cxn modelId="{FBD58572-87DD-4913-AEAA-9F9C00EBAC88}" type="presParOf" srcId="{D77EF4F7-DA14-40C6-8ACA-929048C73606}" destId="{A7B4BF60-ED65-402A-A110-1A93EF8E7182}" srcOrd="0" destOrd="0" presId="urn:microsoft.com/office/officeart/2018/2/layout/IconLabelList"/>
    <dgm:cxn modelId="{B1DEFD42-3D1C-47EF-8CC9-8CF6D3525585}" type="presParOf" srcId="{D77EF4F7-DA14-40C6-8ACA-929048C73606}" destId="{CE87019C-AE7C-48DF-8C20-313F8C38EA75}" srcOrd="1" destOrd="0" presId="urn:microsoft.com/office/officeart/2018/2/layout/IconLabelList"/>
    <dgm:cxn modelId="{2D23B8D4-2AED-4B91-AD71-43B15DCFE994}" type="presParOf" srcId="{D77EF4F7-DA14-40C6-8ACA-929048C73606}" destId="{746A4DF7-E1CA-4158-9788-A9D59F28924E}" srcOrd="2" destOrd="0" presId="urn:microsoft.com/office/officeart/2018/2/layout/IconLabelList"/>
    <dgm:cxn modelId="{D4A3AE50-05E5-4CDA-81D1-8649ECD22703}" type="presParOf" srcId="{81593E10-4E32-4800-960B-3A54F101152F}" destId="{14EAD6AD-2A88-448E-945F-219F51A76265}" srcOrd="1" destOrd="0" presId="urn:microsoft.com/office/officeart/2018/2/layout/IconLabelList"/>
    <dgm:cxn modelId="{18035217-7821-4F93-86C3-757235A70271}" type="presParOf" srcId="{81593E10-4E32-4800-960B-3A54F101152F}" destId="{914F9FFE-06B1-4D39-93D5-6CA7A3C1F6F3}" srcOrd="2" destOrd="0" presId="urn:microsoft.com/office/officeart/2018/2/layout/IconLabelList"/>
    <dgm:cxn modelId="{B38B1668-531B-4B26-9C1F-ED5CF598BD03}" type="presParOf" srcId="{914F9FFE-06B1-4D39-93D5-6CA7A3C1F6F3}" destId="{32A5634D-4BF4-4488-8AF5-3C6470717B35}" srcOrd="0" destOrd="0" presId="urn:microsoft.com/office/officeart/2018/2/layout/IconLabelList"/>
    <dgm:cxn modelId="{D00255B8-00B7-4176-80C7-D5D6B00BA503}" type="presParOf" srcId="{914F9FFE-06B1-4D39-93D5-6CA7A3C1F6F3}" destId="{3452DC32-6AA4-43DC-B57B-58F6FE4A9C61}" srcOrd="1" destOrd="0" presId="urn:microsoft.com/office/officeart/2018/2/layout/IconLabelList"/>
    <dgm:cxn modelId="{6056BD5F-3162-4CDB-BB1C-AA6C34487358}" type="presParOf" srcId="{914F9FFE-06B1-4D39-93D5-6CA7A3C1F6F3}" destId="{1049663F-FF06-4035-B96C-BCF80C38B3F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E1A1C-9802-4A1E-A897-28DC05889B9D}">
      <dsp:nvSpPr>
        <dsp:cNvPr id="0" name=""/>
        <dsp:cNvSpPr/>
      </dsp:nvSpPr>
      <dsp:spPr>
        <a:xfrm>
          <a:off x="0" y="40881"/>
          <a:ext cx="8229600" cy="575639"/>
        </a:xfrm>
        <a:prstGeom prst="roundRect">
          <a:avLst/>
        </a:prstGeom>
        <a:solidFill>
          <a:srgbClr val="0947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Point 1 </a:t>
          </a:r>
          <a:r>
            <a:rPr lang="en-GB" sz="2400" kern="1200"/>
            <a:t>– detail</a:t>
          </a:r>
          <a:endParaRPr lang="en-US" sz="2400" kern="1200"/>
        </a:p>
      </dsp:txBody>
      <dsp:txXfrm>
        <a:off x="28100" y="68981"/>
        <a:ext cx="8173400" cy="519439"/>
      </dsp:txXfrm>
    </dsp:sp>
    <dsp:sp modelId="{C37C9195-4445-4900-99B4-2B7E07C8112F}">
      <dsp:nvSpPr>
        <dsp:cNvPr id="0" name=""/>
        <dsp:cNvSpPr/>
      </dsp:nvSpPr>
      <dsp:spPr>
        <a:xfrm>
          <a:off x="0" y="685641"/>
          <a:ext cx="8229600" cy="575639"/>
        </a:xfrm>
        <a:prstGeom prst="roundRect">
          <a:avLst/>
        </a:prstGeom>
        <a:solidFill>
          <a:srgbClr val="0947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Point 2 </a:t>
          </a:r>
          <a:r>
            <a:rPr lang="en-GB" sz="2400" kern="1200"/>
            <a:t>– detail</a:t>
          </a:r>
          <a:endParaRPr lang="en-US" sz="2400" kern="1200"/>
        </a:p>
      </dsp:txBody>
      <dsp:txXfrm>
        <a:off x="28100" y="713741"/>
        <a:ext cx="8173400" cy="519439"/>
      </dsp:txXfrm>
    </dsp:sp>
    <dsp:sp modelId="{202B7CC7-8325-4D7F-8158-03A995BE5166}">
      <dsp:nvSpPr>
        <dsp:cNvPr id="0" name=""/>
        <dsp:cNvSpPr/>
      </dsp:nvSpPr>
      <dsp:spPr>
        <a:xfrm>
          <a:off x="0" y="1330401"/>
          <a:ext cx="8229600" cy="575639"/>
        </a:xfrm>
        <a:prstGeom prst="roundRect">
          <a:avLst/>
        </a:prstGeom>
        <a:solidFill>
          <a:srgbClr val="0947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Point 3</a:t>
          </a:r>
          <a:r>
            <a:rPr lang="en-GB" sz="2400" kern="1200"/>
            <a:t> – detail</a:t>
          </a:r>
          <a:endParaRPr lang="en-US" sz="2400" kern="1200"/>
        </a:p>
      </dsp:txBody>
      <dsp:txXfrm>
        <a:off x="28100" y="1358501"/>
        <a:ext cx="8173400" cy="519439"/>
      </dsp:txXfrm>
    </dsp:sp>
    <dsp:sp modelId="{6E343393-09A2-4D90-A695-99524EF42346}">
      <dsp:nvSpPr>
        <dsp:cNvPr id="0" name=""/>
        <dsp:cNvSpPr/>
      </dsp:nvSpPr>
      <dsp:spPr>
        <a:xfrm>
          <a:off x="0" y="1975161"/>
          <a:ext cx="8229600" cy="575639"/>
        </a:xfrm>
        <a:prstGeom prst="roundRect">
          <a:avLst/>
        </a:prstGeom>
        <a:solidFill>
          <a:srgbClr val="0947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Point 4 </a:t>
          </a:r>
          <a:r>
            <a:rPr lang="en-GB" sz="2400" kern="1200"/>
            <a:t>– detail</a:t>
          </a:r>
          <a:endParaRPr lang="en-US" sz="2400" kern="1200"/>
        </a:p>
      </dsp:txBody>
      <dsp:txXfrm>
        <a:off x="28100" y="2003261"/>
        <a:ext cx="8173400" cy="519439"/>
      </dsp:txXfrm>
    </dsp:sp>
    <dsp:sp modelId="{2A768479-F5D0-4EBB-8758-2F27976FB83B}">
      <dsp:nvSpPr>
        <dsp:cNvPr id="0" name=""/>
        <dsp:cNvSpPr/>
      </dsp:nvSpPr>
      <dsp:spPr>
        <a:xfrm>
          <a:off x="0" y="2619921"/>
          <a:ext cx="8229600" cy="575639"/>
        </a:xfrm>
        <a:prstGeom prst="roundRect">
          <a:avLst/>
        </a:prstGeom>
        <a:solidFill>
          <a:srgbClr val="0947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Point 5 </a:t>
          </a:r>
          <a:r>
            <a:rPr lang="en-GB" sz="2400" kern="1200"/>
            <a:t>– detail</a:t>
          </a:r>
          <a:endParaRPr lang="en-US" sz="2400" kern="1200"/>
        </a:p>
      </dsp:txBody>
      <dsp:txXfrm>
        <a:off x="28100" y="2648021"/>
        <a:ext cx="8173400" cy="519439"/>
      </dsp:txXfrm>
    </dsp:sp>
    <dsp:sp modelId="{EC2E51CB-982E-4219-81C8-B4E83FE30F85}">
      <dsp:nvSpPr>
        <dsp:cNvPr id="0" name=""/>
        <dsp:cNvSpPr/>
      </dsp:nvSpPr>
      <dsp:spPr>
        <a:xfrm>
          <a:off x="0" y="3264681"/>
          <a:ext cx="8229600" cy="575639"/>
        </a:xfrm>
        <a:prstGeom prst="roundRect">
          <a:avLst/>
        </a:prstGeom>
        <a:solidFill>
          <a:srgbClr val="0947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Point 6 </a:t>
          </a:r>
          <a:r>
            <a:rPr lang="en-GB" sz="2400" kern="1200"/>
            <a:t>– detail</a:t>
          </a:r>
          <a:endParaRPr lang="en-US" sz="2400" kern="1200"/>
        </a:p>
      </dsp:txBody>
      <dsp:txXfrm>
        <a:off x="28100" y="3292781"/>
        <a:ext cx="8173400" cy="519439"/>
      </dsp:txXfrm>
    </dsp:sp>
    <dsp:sp modelId="{3DEA2299-B38A-48FE-8428-260C83589681}">
      <dsp:nvSpPr>
        <dsp:cNvPr id="0" name=""/>
        <dsp:cNvSpPr/>
      </dsp:nvSpPr>
      <dsp:spPr>
        <a:xfrm>
          <a:off x="0" y="3909441"/>
          <a:ext cx="8229600" cy="575639"/>
        </a:xfrm>
        <a:prstGeom prst="roundRect">
          <a:avLst/>
        </a:prstGeom>
        <a:solidFill>
          <a:srgbClr val="0947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Point 7 </a:t>
          </a:r>
          <a:r>
            <a:rPr lang="en-GB" sz="2400" kern="1200"/>
            <a:t>– detail</a:t>
          </a:r>
          <a:endParaRPr lang="en-US" sz="2400" kern="1200"/>
        </a:p>
      </dsp:txBody>
      <dsp:txXfrm>
        <a:off x="28100" y="3937541"/>
        <a:ext cx="8173400" cy="51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E1A1C-9802-4A1E-A897-28DC05889B9D}">
      <dsp:nvSpPr>
        <dsp:cNvPr id="0" name=""/>
        <dsp:cNvSpPr/>
      </dsp:nvSpPr>
      <dsp:spPr>
        <a:xfrm>
          <a:off x="0" y="40881"/>
          <a:ext cx="8229600" cy="575639"/>
        </a:xfrm>
        <a:prstGeom prst="roundRect">
          <a:avLst/>
        </a:prstGeom>
        <a:solidFill>
          <a:srgbClr val="0947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Point 1 </a:t>
          </a:r>
          <a:r>
            <a:rPr lang="en-GB" sz="2400" kern="1200"/>
            <a:t>– detail</a:t>
          </a:r>
          <a:endParaRPr lang="en-US" sz="2400" kern="1200"/>
        </a:p>
      </dsp:txBody>
      <dsp:txXfrm>
        <a:off x="28100" y="68981"/>
        <a:ext cx="8173400" cy="519439"/>
      </dsp:txXfrm>
    </dsp:sp>
    <dsp:sp modelId="{C37C9195-4445-4900-99B4-2B7E07C8112F}">
      <dsp:nvSpPr>
        <dsp:cNvPr id="0" name=""/>
        <dsp:cNvSpPr/>
      </dsp:nvSpPr>
      <dsp:spPr>
        <a:xfrm>
          <a:off x="0" y="685641"/>
          <a:ext cx="8229600" cy="575639"/>
        </a:xfrm>
        <a:prstGeom prst="roundRect">
          <a:avLst/>
        </a:prstGeom>
        <a:solidFill>
          <a:srgbClr val="0947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Point 2 </a:t>
          </a:r>
          <a:r>
            <a:rPr lang="en-GB" sz="2400" kern="1200"/>
            <a:t>– detail</a:t>
          </a:r>
          <a:endParaRPr lang="en-US" sz="2400" kern="1200"/>
        </a:p>
      </dsp:txBody>
      <dsp:txXfrm>
        <a:off x="28100" y="713741"/>
        <a:ext cx="8173400" cy="519439"/>
      </dsp:txXfrm>
    </dsp:sp>
    <dsp:sp modelId="{202B7CC7-8325-4D7F-8158-03A995BE5166}">
      <dsp:nvSpPr>
        <dsp:cNvPr id="0" name=""/>
        <dsp:cNvSpPr/>
      </dsp:nvSpPr>
      <dsp:spPr>
        <a:xfrm>
          <a:off x="0" y="1330401"/>
          <a:ext cx="8229600" cy="575639"/>
        </a:xfrm>
        <a:prstGeom prst="roundRect">
          <a:avLst/>
        </a:prstGeom>
        <a:solidFill>
          <a:srgbClr val="0947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Point 3</a:t>
          </a:r>
          <a:r>
            <a:rPr lang="en-GB" sz="2400" kern="1200"/>
            <a:t> – detail</a:t>
          </a:r>
          <a:endParaRPr lang="en-US" sz="2400" kern="1200"/>
        </a:p>
      </dsp:txBody>
      <dsp:txXfrm>
        <a:off x="28100" y="1358501"/>
        <a:ext cx="8173400" cy="519439"/>
      </dsp:txXfrm>
    </dsp:sp>
    <dsp:sp modelId="{6E343393-09A2-4D90-A695-99524EF42346}">
      <dsp:nvSpPr>
        <dsp:cNvPr id="0" name=""/>
        <dsp:cNvSpPr/>
      </dsp:nvSpPr>
      <dsp:spPr>
        <a:xfrm>
          <a:off x="0" y="1975161"/>
          <a:ext cx="8229600" cy="575639"/>
        </a:xfrm>
        <a:prstGeom prst="roundRect">
          <a:avLst/>
        </a:prstGeom>
        <a:solidFill>
          <a:srgbClr val="0947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Point 4 </a:t>
          </a:r>
          <a:r>
            <a:rPr lang="en-GB" sz="2400" kern="1200"/>
            <a:t>– detail</a:t>
          </a:r>
          <a:endParaRPr lang="en-US" sz="2400" kern="1200"/>
        </a:p>
      </dsp:txBody>
      <dsp:txXfrm>
        <a:off x="28100" y="2003261"/>
        <a:ext cx="8173400" cy="519439"/>
      </dsp:txXfrm>
    </dsp:sp>
    <dsp:sp modelId="{2A768479-F5D0-4EBB-8758-2F27976FB83B}">
      <dsp:nvSpPr>
        <dsp:cNvPr id="0" name=""/>
        <dsp:cNvSpPr/>
      </dsp:nvSpPr>
      <dsp:spPr>
        <a:xfrm>
          <a:off x="0" y="2619921"/>
          <a:ext cx="8229600" cy="575639"/>
        </a:xfrm>
        <a:prstGeom prst="roundRect">
          <a:avLst/>
        </a:prstGeom>
        <a:solidFill>
          <a:srgbClr val="0947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Point 5 </a:t>
          </a:r>
          <a:r>
            <a:rPr lang="en-GB" sz="2400" kern="1200"/>
            <a:t>– detail</a:t>
          </a:r>
          <a:endParaRPr lang="en-US" sz="2400" kern="1200"/>
        </a:p>
      </dsp:txBody>
      <dsp:txXfrm>
        <a:off x="28100" y="2648021"/>
        <a:ext cx="8173400" cy="519439"/>
      </dsp:txXfrm>
    </dsp:sp>
    <dsp:sp modelId="{EC2E51CB-982E-4219-81C8-B4E83FE30F85}">
      <dsp:nvSpPr>
        <dsp:cNvPr id="0" name=""/>
        <dsp:cNvSpPr/>
      </dsp:nvSpPr>
      <dsp:spPr>
        <a:xfrm>
          <a:off x="0" y="3264681"/>
          <a:ext cx="8229600" cy="575639"/>
        </a:xfrm>
        <a:prstGeom prst="roundRect">
          <a:avLst/>
        </a:prstGeom>
        <a:solidFill>
          <a:srgbClr val="0947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Point 6 </a:t>
          </a:r>
          <a:r>
            <a:rPr lang="en-GB" sz="2400" kern="1200"/>
            <a:t>– detail</a:t>
          </a:r>
          <a:endParaRPr lang="en-US" sz="2400" kern="1200"/>
        </a:p>
      </dsp:txBody>
      <dsp:txXfrm>
        <a:off x="28100" y="3292781"/>
        <a:ext cx="8173400" cy="519439"/>
      </dsp:txXfrm>
    </dsp:sp>
    <dsp:sp modelId="{3DEA2299-B38A-48FE-8428-260C83589681}">
      <dsp:nvSpPr>
        <dsp:cNvPr id="0" name=""/>
        <dsp:cNvSpPr/>
      </dsp:nvSpPr>
      <dsp:spPr>
        <a:xfrm>
          <a:off x="0" y="3909441"/>
          <a:ext cx="8229600" cy="575639"/>
        </a:xfrm>
        <a:prstGeom prst="roundRect">
          <a:avLst/>
        </a:prstGeom>
        <a:solidFill>
          <a:srgbClr val="09476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Point 7 </a:t>
          </a:r>
          <a:r>
            <a:rPr lang="en-GB" sz="2400" kern="1200"/>
            <a:t>– detail</a:t>
          </a:r>
          <a:endParaRPr lang="en-US" sz="2400" kern="1200"/>
        </a:p>
      </dsp:txBody>
      <dsp:txXfrm>
        <a:off x="28100" y="3937541"/>
        <a:ext cx="8173400" cy="519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9A88F-1480-4DA8-999A-599276D71767}">
      <dsp:nvSpPr>
        <dsp:cNvPr id="0" name=""/>
        <dsp:cNvSpPr/>
      </dsp:nvSpPr>
      <dsp:spPr>
        <a:xfrm>
          <a:off x="1339" y="347378"/>
          <a:ext cx="4701480" cy="29854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A4827A-22CC-49E3-AE5D-9FE9A4F72CE4}">
      <dsp:nvSpPr>
        <dsp:cNvPr id="0" name=""/>
        <dsp:cNvSpPr/>
      </dsp:nvSpPr>
      <dsp:spPr>
        <a:xfrm>
          <a:off x="523726" y="843646"/>
          <a:ext cx="4701480" cy="2985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i="0" kern="1200"/>
            <a:t>Purpose</a:t>
          </a:r>
          <a:r>
            <a:rPr lang="en-GB" sz="2600" b="0" i="0" kern="1200"/>
            <a:t>: This group is designed to bring together digital champions in social care to share knowledge, enhance skills, and support each other in utilising digital tools effectively.</a:t>
          </a:r>
          <a:endParaRPr lang="en-US" sz="2600" kern="1200"/>
        </a:p>
      </dsp:txBody>
      <dsp:txXfrm>
        <a:off x="611167" y="931087"/>
        <a:ext cx="4526598" cy="2810558"/>
      </dsp:txXfrm>
    </dsp:sp>
    <dsp:sp modelId="{631E372F-4550-433B-BF5A-9E4D8175E98F}">
      <dsp:nvSpPr>
        <dsp:cNvPr id="0" name=""/>
        <dsp:cNvSpPr/>
      </dsp:nvSpPr>
      <dsp:spPr>
        <a:xfrm>
          <a:off x="5747593" y="347378"/>
          <a:ext cx="4701480" cy="29854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D96EAE-A7E6-4170-A93F-6214BB726BFE}">
      <dsp:nvSpPr>
        <dsp:cNvPr id="0" name=""/>
        <dsp:cNvSpPr/>
      </dsp:nvSpPr>
      <dsp:spPr>
        <a:xfrm>
          <a:off x="6269980" y="843646"/>
          <a:ext cx="4701480" cy="2985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i="0" kern="1200"/>
            <a:t>Goals</a:t>
          </a:r>
          <a:r>
            <a:rPr lang="en-GB" sz="2600" b="0" i="0" kern="1200"/>
            <a:t>: Our main goals are to improve digital literacy, foster a supportive community, and ensure everyone feels confident using digital resources in their roles.</a:t>
          </a:r>
          <a:endParaRPr lang="en-US" sz="2600" kern="1200"/>
        </a:p>
      </dsp:txBody>
      <dsp:txXfrm>
        <a:off x="6357421" y="931087"/>
        <a:ext cx="4526598" cy="28105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4BF60-ED65-402A-A110-1A93EF8E7182}">
      <dsp:nvSpPr>
        <dsp:cNvPr id="0" name=""/>
        <dsp:cNvSpPr/>
      </dsp:nvSpPr>
      <dsp:spPr>
        <a:xfrm>
          <a:off x="1976400" y="521061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A4DF7-E1CA-4158-9788-A9D59F28924E}">
      <dsp:nvSpPr>
        <dsp:cNvPr id="0" name=""/>
        <dsp:cNvSpPr/>
      </dsp:nvSpPr>
      <dsp:spPr>
        <a:xfrm>
          <a:off x="788400" y="293540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Have you started any of the modules?</a:t>
          </a:r>
          <a:endParaRPr lang="en-US" sz="2300" kern="1200"/>
        </a:p>
      </dsp:txBody>
      <dsp:txXfrm>
        <a:off x="788400" y="2935403"/>
        <a:ext cx="4320000" cy="720000"/>
      </dsp:txXfrm>
    </dsp:sp>
    <dsp:sp modelId="{32A5634D-4BF4-4488-8AF5-3C6470717B35}">
      <dsp:nvSpPr>
        <dsp:cNvPr id="0" name=""/>
        <dsp:cNvSpPr/>
      </dsp:nvSpPr>
      <dsp:spPr>
        <a:xfrm>
          <a:off x="7052400" y="521061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9663F-FF06-4035-B96C-BCF80C38B3F0}">
      <dsp:nvSpPr>
        <dsp:cNvPr id="0" name=""/>
        <dsp:cNvSpPr/>
      </dsp:nvSpPr>
      <dsp:spPr>
        <a:xfrm>
          <a:off x="5864400" y="293540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Initial thoughts?</a:t>
          </a:r>
          <a:endParaRPr lang="en-US" sz="2300" kern="1200"/>
        </a:p>
      </dsp:txBody>
      <dsp:txXfrm>
        <a:off x="5864400" y="293540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AC184-79FB-455F-A328-50C905D30202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9A7FC-24A9-4135-BFE9-53E7F8A60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226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6B660-ECF3-422C-A1EE-A8E53682839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43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9A7FC-24A9-4135-BFE9-53E7F8A6090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507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/>
          </a:p>
          <a:p>
            <a:pPr marL="285750" lvl="1" indent="-285750">
              <a:buFont typeface="Arial"/>
              <a:buChar char="•"/>
            </a:pPr>
            <a:endParaRPr lang="en-US"/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9A7FC-24A9-4135-BFE9-53E7F8A6090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072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C0240-A58C-1CA2-2E26-186EB67E0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26CEC5-363F-F91A-74FC-1CB57A5CB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ECDF3-B9B5-519C-C7E8-A445C69A2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08BE-51ED-4067-ABA8-3466A1FB6CF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2A35A-32E0-8839-62DA-A25CA585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AC0C5-083D-19AF-0ECB-326DDDAF9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AD0D-C3B7-4ECE-8B2F-EBE28179D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10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5E8F-F1B3-F505-DF5C-63B539B51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90CC84-3502-04EA-FEAB-6DB8A20F9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5B1A7-E098-D420-9F74-205616D26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08BE-51ED-4067-ABA8-3466A1FB6CF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9BF2E-7985-6DB2-2CC3-B7206D2BF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59B34-3234-C4E6-8366-F7CEF0F6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AD0D-C3B7-4ECE-8B2F-EBE28179D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83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78E0B4-C5C3-4069-5FB6-C150C5CDD0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C0C431-C750-C7FA-1C30-EA7EED4C3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ED007-909D-82A5-E235-1D9F1BAB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08BE-51ED-4067-ABA8-3466A1FB6CF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F9E01-E1E1-BE84-D93D-DD91ACFA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E58DF-E345-A623-69E6-10AC4092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AD0D-C3B7-4ECE-8B2F-EBE28179D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964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87E5E-09CD-4ECC-AC28-D69441D0F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2B0CE-A054-47EB-ACF5-11D8A94993EA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0E057-C76C-4F9E-B455-80112A20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3FAF9-71B6-44D9-A786-75B102D4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38772D-E9E4-4DC3-BA1C-1D96F58E329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3E6EE6-6E0A-4A62-9558-6BAF7DDEB8FF}"/>
              </a:ext>
            </a:extLst>
          </p:cNvPr>
          <p:cNvSpPr/>
          <p:nvPr userDrawn="1"/>
        </p:nvSpPr>
        <p:spPr>
          <a:xfrm>
            <a:off x="0" y="6276109"/>
            <a:ext cx="12192000" cy="581890"/>
          </a:xfrm>
          <a:prstGeom prst="rect">
            <a:avLst/>
          </a:prstGeom>
          <a:solidFill>
            <a:srgbClr val="D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CE589-9D5F-42B3-BEA6-F35326C738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81" y="6416627"/>
            <a:ext cx="2078181" cy="3179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CED63F-46FD-431A-A7EE-46C6925DFF3D}"/>
              </a:ext>
            </a:extLst>
          </p:cNvPr>
          <p:cNvSpPr/>
          <p:nvPr userDrawn="1"/>
        </p:nvSpPr>
        <p:spPr>
          <a:xfrm>
            <a:off x="0" y="0"/>
            <a:ext cx="12192000" cy="2669471"/>
          </a:xfrm>
          <a:prstGeom prst="rect">
            <a:avLst/>
          </a:prstGeom>
          <a:solidFill>
            <a:srgbClr val="0947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F95AD9-5BA8-43F7-9B5F-C997D97B3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81" y="4831773"/>
            <a:ext cx="1977743" cy="117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68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87E5E-09CD-4ECC-AC28-D69441D0F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2B0CE-A054-47EB-ACF5-11D8A94993EA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0E057-C76C-4F9E-B455-80112A20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3FAF9-71B6-44D9-A786-75B102D4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38772D-E9E4-4DC3-BA1C-1D96F58E329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3E6EE6-6E0A-4A62-9558-6BAF7DDEB8FF}"/>
              </a:ext>
            </a:extLst>
          </p:cNvPr>
          <p:cNvSpPr/>
          <p:nvPr userDrawn="1"/>
        </p:nvSpPr>
        <p:spPr>
          <a:xfrm>
            <a:off x="0" y="6276109"/>
            <a:ext cx="12192000" cy="581890"/>
          </a:xfrm>
          <a:prstGeom prst="rect">
            <a:avLst/>
          </a:prstGeom>
          <a:solidFill>
            <a:srgbClr val="D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CE589-9D5F-42B3-BEA6-F35326C738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81" y="6416627"/>
            <a:ext cx="2078181" cy="3179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CED63F-46FD-431A-A7EE-46C6925DFF3D}"/>
              </a:ext>
            </a:extLst>
          </p:cNvPr>
          <p:cNvSpPr/>
          <p:nvPr userDrawn="1"/>
        </p:nvSpPr>
        <p:spPr>
          <a:xfrm>
            <a:off x="0" y="0"/>
            <a:ext cx="12192000" cy="2669471"/>
          </a:xfrm>
          <a:prstGeom prst="rect">
            <a:avLst/>
          </a:prstGeom>
          <a:solidFill>
            <a:srgbClr val="0947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F95AD9-5BA8-43F7-9B5F-C997D97B3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81" y="4831773"/>
            <a:ext cx="1977743" cy="117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17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87E5E-09CD-4ECC-AC28-D69441D0F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2B0CE-A054-47EB-ACF5-11D8A94993EA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0E057-C76C-4F9E-B455-80112A20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3FAF9-71B6-44D9-A786-75B102D4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38772D-E9E4-4DC3-BA1C-1D96F58E329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3E6EE6-6E0A-4A62-9558-6BAF7DDEB8FF}"/>
              </a:ext>
            </a:extLst>
          </p:cNvPr>
          <p:cNvSpPr/>
          <p:nvPr userDrawn="1"/>
        </p:nvSpPr>
        <p:spPr>
          <a:xfrm>
            <a:off x="0" y="6276109"/>
            <a:ext cx="12192000" cy="581890"/>
          </a:xfrm>
          <a:prstGeom prst="rect">
            <a:avLst/>
          </a:prstGeom>
          <a:solidFill>
            <a:srgbClr val="D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CE589-9D5F-42B3-BEA6-F35326C738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81" y="6416627"/>
            <a:ext cx="2078181" cy="3179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CED63F-46FD-431A-A7EE-46C6925DFF3D}"/>
              </a:ext>
            </a:extLst>
          </p:cNvPr>
          <p:cNvSpPr/>
          <p:nvPr userDrawn="1"/>
        </p:nvSpPr>
        <p:spPr>
          <a:xfrm>
            <a:off x="0" y="0"/>
            <a:ext cx="12192000" cy="2669471"/>
          </a:xfrm>
          <a:prstGeom prst="rect">
            <a:avLst/>
          </a:prstGeom>
          <a:solidFill>
            <a:srgbClr val="0947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F95AD9-5BA8-43F7-9B5F-C997D97B3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81" y="4831773"/>
            <a:ext cx="1977743" cy="117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45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670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0A046A5D-3C85-439A-8053-A37C5947FB22}"/>
              </a:ext>
            </a:extLst>
          </p:cNvPr>
          <p:cNvGraphicFramePr>
            <a:graphicFrameLocks/>
          </p:cNvGraphicFramePr>
          <p:nvPr userDrawn="1"/>
        </p:nvGraphicFramePr>
        <p:xfrm>
          <a:off x="1284733" y="116601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6485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0A046A5D-3C85-439A-8053-A37C5947FB22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415055680"/>
              </p:ext>
            </p:extLst>
          </p:nvPr>
        </p:nvGraphicFramePr>
        <p:xfrm>
          <a:off x="1284733" y="116601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8346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796C-76A7-4E8A-A558-B35BF1BE22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Some images to copy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60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54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86F95-BEA6-8BAA-9B2F-16A09B95B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21C50-47E3-4BF4-DA06-982E4D57B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0304A-44EA-C2F9-5D7C-63D83611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08BE-51ED-4067-ABA8-3466A1FB6CF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A85EE-D478-12D6-776C-C34F9917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23B39-A4A6-C8E7-B67F-E7D8DA8D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AD0D-C3B7-4ECE-8B2F-EBE28179D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954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1BBED-4B16-482C-8D83-8207C16C5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DAA9C-5024-4828-9C01-B45D337B2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057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D3BB4-0291-47B1-B3C7-DE95E30AC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58E15-6C97-436F-976B-41A02DB00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7FE2D-32A8-45FD-B716-873AD373B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504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CDD65-F86E-4FF4-A674-307FE5E6D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4D374-9309-4865-B566-D976ECE59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B5DC4-1423-419B-ABBC-276F8EEC8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1402A-E87C-4545-943B-C8E8978C7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274520-0415-4D84-ACE2-0E09CA951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506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E5FB-B831-4FF0-A7C4-645C12A5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354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437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02854-F979-4757-A927-274905A34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15D89-129D-44B0-9D93-FC1812B7F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BB2B1-83B6-42F9-8C23-69AB424AC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4924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59A4-1081-4A7F-BA9A-D3276C345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949CD6-011C-4ABB-A8D9-667931A30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45761-48C5-4592-B7C6-E7A08C676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695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065B-F442-4EE4-BF3B-87429E76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B2458-2645-400E-A348-C24A72697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474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B1AF70-B344-4F63-8266-6B70467950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7CBC4-D513-4E26-9483-431701DF5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272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0769"/>
            <a:ext cx="10972800" cy="4176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EEE-B49F-473B-BF19-F1260501C6DF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053E-03DF-4FBF-8572-A902622E9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5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F13A-06DB-A615-BFC6-A385F782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4748D-088B-6DAB-FC91-2CCC94EE1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4B402-5640-EDFA-6122-B579211E4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08BE-51ED-4067-ABA8-3466A1FB6CF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1C07E-D9BC-B701-5574-815DCFB2C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9F755-9FE3-D3FA-33AC-94E6E15D2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AD0D-C3B7-4ECE-8B2F-EBE28179D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24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0626-812D-CF3E-F43D-326E4BBEE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90667-F893-FAE8-B95E-E828263D2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F4E0F-1467-F2A9-ED0E-18C4984CC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7015A-4703-E461-92EE-A4BFF65D5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08BE-51ED-4067-ABA8-3466A1FB6CF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1D21A-17D8-ABF2-7DE7-D195C65FC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76F1D-ADAA-F3FB-CF7E-62841206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AD0D-C3B7-4ECE-8B2F-EBE28179D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55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005CB-7C59-4350-6074-D27808CDB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59A4F-7B99-A348-426A-35C065641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D15E3-D349-A287-B5B2-E73E37840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6C0D35-F45E-43C4-9B02-5BDCCEA5A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1D367B-2174-B144-611F-B4FE458A0A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9630AF-0E24-91DF-0DC3-DEC3522DD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08BE-51ED-4067-ABA8-3466A1FB6CF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1B189-04FD-AA73-4747-E736D278E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721764-5B59-AD9F-DF1C-87C333C3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AD0D-C3B7-4ECE-8B2F-EBE28179D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0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FD52C-E178-9EB6-21AD-B597636F3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EBC552-9BE2-495D-82F1-A71C4C63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08BE-51ED-4067-ABA8-3466A1FB6CF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5B9D0-54AF-329D-C8DB-C243D7E78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8FA1E-3674-2B3D-98BF-92EB60E4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AD0D-C3B7-4ECE-8B2F-EBE28179D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06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87362E-270A-7E0E-09CD-A470944A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08BE-51ED-4067-ABA8-3466A1FB6CF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2CBD14-73C6-8CD1-1320-A5D517C0B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D5DA4-8CBB-2B4F-81E7-1689B0CB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AD0D-C3B7-4ECE-8B2F-EBE28179D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55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661B1-98DE-8C1C-4C04-9E8556E5C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CDBE-A4B2-DE1E-C632-FA5790AF1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3D7BD-6A80-0F92-0E0C-3BFC90E75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B788C-7582-D277-4260-490FF127E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08BE-51ED-4067-ABA8-3466A1FB6CF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649D9-5C58-AB7F-A26F-FEB1F47CC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37CCB-615C-3957-270E-DD92B1C7B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AD0D-C3B7-4ECE-8B2F-EBE28179D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72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0A830-507F-D6FF-5415-55CE442F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4F8B4A-502C-C42C-6766-DD5253EBB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49103-4862-ADD1-E28E-495267981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54DE7-BFE1-3B7E-C342-47E88B0E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08BE-51ED-4067-ABA8-3466A1FB6CF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DBB88-B046-12DE-C49B-140167948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56190-5585-9B66-1094-DCD1DC5C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AD0D-C3B7-4ECE-8B2F-EBE28179D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01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B57B3A-3689-6B34-5925-685ECF4EA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9A232-8BB7-BF39-82C5-2568DBDC2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0F573-B349-4DE6-E6FA-4174BD8F9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E008BE-51ED-4067-ABA8-3466A1FB6CF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C2DE2-956D-4F1A-1E1E-B5CB798B57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D76FF-B6FD-7C42-8C17-520E9F466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B3AD0D-C3B7-4ECE-8B2F-EBE28179D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34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F737FD-7883-4DD5-A6AD-3414306A5BE4}"/>
              </a:ext>
            </a:extLst>
          </p:cNvPr>
          <p:cNvSpPr/>
          <p:nvPr userDrawn="1"/>
        </p:nvSpPr>
        <p:spPr>
          <a:xfrm>
            <a:off x="0" y="6276109"/>
            <a:ext cx="12192000" cy="581890"/>
          </a:xfrm>
          <a:prstGeom prst="rect">
            <a:avLst/>
          </a:prstGeom>
          <a:solidFill>
            <a:srgbClr val="D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EA87D2-C858-4744-B395-64B9C8C0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3F425-2A20-40FA-A348-535DBD3C0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94DA93-B370-4234-9EA8-B3D24C98ED9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81" y="6416627"/>
            <a:ext cx="2078181" cy="3179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0F05CD-BD3E-4429-9FE0-0882DDC1DD69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81" y="4831773"/>
            <a:ext cx="1977743" cy="117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947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947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947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947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947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947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perrin.com/english/2014/10/16/makes-company-digital-champio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app.sli.do/event/uhte8n5NfTrqyPShHgzyj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learningfor.care/users/sign_in?next=%2Fdashboard" TargetMode="Externa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7D_3DD47FA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app.sli.do/event/uhte8n5NfTrqyPShHgzyj2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hannah.lloyd@dorsetcouncil.gov.uk" TargetMode="External"/><Relationship Id="rId2" Type="http://schemas.openxmlformats.org/officeDocument/2006/relationships/hyperlink" Target="mailto:alexandros.gavriilidis@dorsetcouncil.gov.uk" TargetMode="External"/><Relationship Id="rId1" Type="http://schemas.openxmlformats.org/officeDocument/2006/relationships/slideLayout" Target="../slideLayouts/slideLayout21.xml"/><Relationship Id="rId5" Type="http://schemas.openxmlformats.org/officeDocument/2006/relationships/hyperlink" Target="mailto:juddm@bpc.ac.uk" TargetMode="External"/><Relationship Id="rId4" Type="http://schemas.openxmlformats.org/officeDocument/2006/relationships/hyperlink" Target="mailto:Digitaldorset@dorsetcouncil.gov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877B30DE-1E3F-433B-A4FB-74F107C6BABC}"/>
              </a:ext>
            </a:extLst>
          </p:cNvPr>
          <p:cNvSpPr txBox="1">
            <a:spLocks/>
          </p:cNvSpPr>
          <p:nvPr/>
        </p:nvSpPr>
        <p:spPr>
          <a:xfrm>
            <a:off x="282443" y="208230"/>
            <a:ext cx="10808866" cy="2263366"/>
          </a:xfrm>
          <a:prstGeom prst="rect">
            <a:avLst/>
          </a:prstGeom>
          <a:noFill/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4800" b="1">
                <a:solidFill>
                  <a:schemeClr val="bg1"/>
                </a:solidFill>
                <a:latin typeface="+mj-lt"/>
                <a:cs typeface="Arial"/>
              </a:rPr>
              <a:t>Digital Champions in Adult Social Care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4800" b="1">
                <a:solidFill>
                  <a:schemeClr val="bg1"/>
                </a:solidFill>
                <a:latin typeface="+mj-lt"/>
                <a:cs typeface="Arial"/>
              </a:rPr>
              <a:t>Welcome session 03 March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15FEC7-F259-FFCF-9D3B-FF84573407A4}"/>
              </a:ext>
            </a:extLst>
          </p:cNvPr>
          <p:cNvSpPr/>
          <p:nvPr/>
        </p:nvSpPr>
        <p:spPr>
          <a:xfrm>
            <a:off x="9698182" y="4468305"/>
            <a:ext cx="2272145" cy="1646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F0209C-5854-AC67-F0BE-4B45CB4419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3587" y="2787495"/>
            <a:ext cx="10664825" cy="398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04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3F9E00-825D-A1F9-FA17-9D55F29F8735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750"/>
              </a:spcAft>
            </a:pPr>
            <a:r>
              <a:rPr lang="en-US" sz="6000" b="1" i="0">
                <a:solidFill>
                  <a:srgbClr val="09476D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Purpose of group</a:t>
            </a: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9D3F755A-422E-E9BE-CECC-D30AC37A83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5125051"/>
              </p:ext>
            </p:extLst>
          </p:nvPr>
        </p:nvGraphicFramePr>
        <p:xfrm>
          <a:off x="609600" y="1340769"/>
          <a:ext cx="10972800" cy="4176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351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3E996-8EDF-D394-4712-A3FDE7A2A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97EE01-6C2A-055D-764B-8FED678270B5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750"/>
              </a:spcAft>
            </a:pPr>
            <a:r>
              <a:rPr lang="en-US" sz="6000" b="1" i="0">
                <a:solidFill>
                  <a:srgbClr val="09476D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B8A997-7335-682D-3391-AC0EFF4E2EE3}"/>
              </a:ext>
            </a:extLst>
          </p:cNvPr>
          <p:cNvSpPr txBox="1"/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rgbClr val="09476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Welcome and introductions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rgbClr val="09476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Icebreaker activity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rgbClr val="09476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Overview of Skills for Care training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rgbClr val="09476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Q&amp;A session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rgbClr val="09476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Next steps and closing remarks</a:t>
            </a:r>
          </a:p>
        </p:txBody>
      </p:sp>
      <p:pic>
        <p:nvPicPr>
          <p:cNvPr id="4" name="Picture 3" descr="A person holding a trophy&#10;&#10;Description automatically generated">
            <a:extLst>
              <a:ext uri="{FF2B5EF4-FFF2-40B4-BE49-F238E27FC236}">
                <a16:creationId xmlns:a16="http://schemas.microsoft.com/office/drawing/2014/main" id="{6E935F64-F850-EC49-F3E0-8C697C6E8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514" r="-1" b="-1"/>
          <a:stretch/>
        </p:blipFill>
        <p:spPr>
          <a:xfrm>
            <a:off x="8344413" y="1825625"/>
            <a:ext cx="3327709" cy="2794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205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9719C-BD7A-1F19-B927-E2C6B8EB9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A36EC9-6BFE-89E1-3E7E-507A335B6D81}"/>
              </a:ext>
            </a:extLst>
          </p:cNvPr>
          <p:cNvSpPr txBox="1"/>
          <p:nvPr/>
        </p:nvSpPr>
        <p:spPr>
          <a:xfrm>
            <a:off x="838200" y="311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en-GB" sz="4800" b="1" i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Want to share a fun fact?</a:t>
            </a:r>
            <a:endParaRPr lang="en-GB" sz="4800" b="0" i="0">
              <a:solidFill>
                <a:schemeClr val="accent1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F2CC28-1C69-5F15-9176-41FF10C14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64883"/>
            <a:ext cx="3351497" cy="3351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255972-3A21-0A71-222D-83D302FE88DE}"/>
              </a:ext>
            </a:extLst>
          </p:cNvPr>
          <p:cNvSpPr txBox="1"/>
          <p:nvPr/>
        </p:nvSpPr>
        <p:spPr>
          <a:xfrm>
            <a:off x="4812792" y="1636713"/>
            <a:ext cx="6288024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rgbClr val="09476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https://app.sli.do/event/uhte8n5NfTrqyPShHgzyj2</a:t>
            </a:r>
            <a:r>
              <a:rPr lang="en-US" sz="2800" b="0" i="0">
                <a:solidFill>
                  <a:srgbClr val="09476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204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419AC-BE1E-B3A2-D61B-2EB0ADEEB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7DFB47-6927-3733-FEF3-8E7CED46AB39}"/>
              </a:ext>
            </a:extLst>
          </p:cNvPr>
          <p:cNvSpPr txBox="1"/>
          <p:nvPr/>
        </p:nvSpPr>
        <p:spPr>
          <a:xfrm>
            <a:off x="838200" y="311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i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Skills for Care training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3C3323-B7B3-941E-A352-7779A860B90C}"/>
              </a:ext>
            </a:extLst>
          </p:cNvPr>
          <p:cNvSpPr txBox="1"/>
          <p:nvPr/>
        </p:nvSpPr>
        <p:spPr>
          <a:xfrm>
            <a:off x="7518133" y="878040"/>
            <a:ext cx="38356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Accessible via </a:t>
            </a:r>
            <a:r>
              <a:rPr lang="en-GB">
                <a:hlinkClick r:id="rId2"/>
              </a:rPr>
              <a:t>Log in | </a:t>
            </a:r>
            <a:r>
              <a:rPr lang="en-GB" err="1">
                <a:hlinkClick r:id="rId2"/>
              </a:rPr>
              <a:t>skillsforcare</a:t>
            </a:r>
            <a:endParaRPr lang="en-GB"/>
          </a:p>
        </p:txBody>
      </p:sp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D9FE778E-2296-4702-1B2C-5DFF848F1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0" y="1247372"/>
            <a:ext cx="9460554" cy="466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2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CD139-8E5D-FB6F-8B72-D7227E1AB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0F4772-32FE-E6C8-47CC-85C1FB3D479F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i="0">
                <a:solidFill>
                  <a:srgbClr val="09476D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Skills for Care training</a:t>
            </a: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8E180222-FACB-DA44-A6D9-8449AF23FA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6968724"/>
              </p:ext>
            </p:extLst>
          </p:nvPr>
        </p:nvGraphicFramePr>
        <p:xfrm>
          <a:off x="609600" y="1340769"/>
          <a:ext cx="10972800" cy="4176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6180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F05FB-8EF4-987C-1324-94D401DC6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CDE84B-0258-F5A2-04AD-DE970665E559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i="0">
                <a:solidFill>
                  <a:srgbClr val="09476D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topic are yo</a:t>
            </a:r>
            <a:r>
              <a:rPr lang="en-US" sz="4200" b="1">
                <a:solidFill>
                  <a:srgbClr val="0947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 most excited about</a:t>
            </a:r>
            <a:endParaRPr lang="en-US" sz="4200" b="1" i="0">
              <a:solidFill>
                <a:srgbClr val="09476D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2D53CF-416F-20D6-EC30-728DF9032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13869"/>
            <a:ext cx="4351338" cy="4351338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9AD01-90B8-81F3-4E85-AAE49550B55C}"/>
              </a:ext>
            </a:extLst>
          </p:cNvPr>
          <p:cNvSpPr txBox="1"/>
          <p:nvPr/>
        </p:nvSpPr>
        <p:spPr>
          <a:xfrm>
            <a:off x="6096000" y="1546492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9476D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https://app.sli.do/event/uhte8n5NfTrqyPShHgzyj2</a:t>
            </a:r>
            <a:r>
              <a:rPr lang="en-US" sz="2800">
                <a:solidFill>
                  <a:srgbClr val="0947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8335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3EB6D-C946-0F01-0553-6A0AE3DEE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D0EA79-CE3C-D5EA-71A1-499E18BF9719}"/>
              </a:ext>
            </a:extLst>
          </p:cNvPr>
          <p:cNvSpPr txBox="1"/>
          <p:nvPr/>
        </p:nvSpPr>
        <p:spPr>
          <a:xfrm>
            <a:off x="838200" y="311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i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Moving Forward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BE4C75-A542-0C82-2D06-50FEABBE01C5}"/>
              </a:ext>
            </a:extLst>
          </p:cNvPr>
          <p:cNvSpPr txBox="1"/>
          <p:nvPr/>
        </p:nvSpPr>
        <p:spPr>
          <a:xfrm>
            <a:off x="838200" y="1676937"/>
            <a:ext cx="8308063" cy="4093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242424"/>
                </a:solidFill>
                <a:effectLst/>
                <a:latin typeface="Segoe UI"/>
                <a:cs typeface="Segoe UI"/>
              </a:rPr>
              <a:t>Sessions will take place every 4-6 weeks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42424"/>
                </a:solidFill>
                <a:latin typeface="Segoe UI"/>
                <a:cs typeface="Segoe UI"/>
              </a:rPr>
              <a:t>Booking via Eventbrite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42424"/>
                </a:solidFill>
                <a:latin typeface="Segoe UI"/>
                <a:cs typeface="Segoe UI"/>
              </a:rPr>
              <a:t>Sessions will focus on helping you complete the Skills for Care training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42424"/>
                </a:solidFill>
                <a:latin typeface="Segoe UI"/>
                <a:cs typeface="Segoe UI"/>
              </a:rPr>
              <a:t>We will also be using feedback and discussion from each session to shape the following one</a:t>
            </a:r>
          </a:p>
          <a:p>
            <a:pPr marL="285750" indent="-28575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42424"/>
                </a:solidFill>
                <a:latin typeface="Arial"/>
                <a:cs typeface="Arial"/>
                <a:hlinkClick r:id="rId2"/>
              </a:rPr>
              <a:t>alexandros.gavriilidis@dorsetcouncil.gov.uk</a:t>
            </a:r>
            <a:r>
              <a:rPr lang="en-GB">
                <a:solidFill>
                  <a:srgbClr val="242424"/>
                </a:solidFill>
                <a:latin typeface="Arial"/>
                <a:cs typeface="Arial"/>
              </a:rPr>
              <a:t>  Strategic Commissioning Lead – Project Lead </a:t>
            </a:r>
            <a:r>
              <a:rPr lang="en-GB" err="1">
                <a:solidFill>
                  <a:srgbClr val="242424"/>
                </a:solidFill>
                <a:latin typeface="Arial"/>
                <a:cs typeface="Arial"/>
              </a:rPr>
              <a:t>DiSC</a:t>
            </a:r>
            <a:endParaRPr lang="en-GB">
              <a:solidFill>
                <a:srgbClr val="242424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242424"/>
                </a:solidFill>
                <a:effectLst/>
                <a:latin typeface="Arial"/>
                <a:cs typeface="Arial"/>
                <a:hlinkClick r:id="rId3"/>
              </a:rPr>
              <a:t>hannah.lloyd@dorsetcouncil.gov.uk</a:t>
            </a:r>
            <a:r>
              <a:rPr lang="en-GB" b="0" i="0">
                <a:solidFill>
                  <a:srgbClr val="242424"/>
                </a:solidFill>
                <a:effectLst/>
                <a:latin typeface="Arial"/>
                <a:cs typeface="Arial"/>
              </a:rPr>
              <a:t> </a:t>
            </a:r>
            <a:r>
              <a:rPr lang="en-GB">
                <a:solidFill>
                  <a:srgbClr val="242424"/>
                </a:solidFill>
                <a:latin typeface="Arial"/>
                <a:cs typeface="Arial"/>
              </a:rPr>
              <a:t>&amp; </a:t>
            </a:r>
            <a:r>
              <a:rPr lang="en-GB" sz="1800"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Digitaldorset@dorsetcouncil.gov.uk</a:t>
            </a:r>
            <a:r>
              <a:rPr lang="en-GB" b="0" i="0">
                <a:solidFill>
                  <a:srgbClr val="242424"/>
                </a:solidFill>
                <a:effectLst/>
                <a:latin typeface="Arial"/>
                <a:cs typeface="Arial"/>
              </a:rPr>
              <a:t> Project Manager, Dorset Council.</a:t>
            </a:r>
          </a:p>
          <a:p>
            <a:pPr marL="285750" indent="-28575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rgbClr val="242424"/>
                </a:solidFill>
                <a:latin typeface="Segoe UI"/>
                <a:cs typeface="Segoe UI"/>
                <a:hlinkClick r:id="rId5"/>
              </a:rPr>
              <a:t>juddm@bpc.ac.uk</a:t>
            </a:r>
            <a:r>
              <a:rPr lang="en-GB">
                <a:solidFill>
                  <a:srgbClr val="242424"/>
                </a:solidFill>
                <a:latin typeface="Segoe UI"/>
                <a:cs typeface="Segoe UI"/>
              </a:rPr>
              <a:t> Mel Judd, Lead Project Officer, Partners in Care</a:t>
            </a:r>
          </a:p>
        </p:txBody>
      </p:sp>
    </p:spTree>
    <p:extLst>
      <p:ext uri="{BB962C8B-B14F-4D97-AF65-F5344CB8AC3E}">
        <p14:creationId xmlns:p14="http://schemas.microsoft.com/office/powerpoint/2010/main" val="782186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Dorset Powerpoint template" id="{1BF18FF1-BAF8-4CD2-ABDB-0F45209F163D}" vid="{60D0C28D-8825-4825-81EA-C413C3754EA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4ED5EAA8969849BB981EBDA28619DE" ma:contentTypeVersion="17" ma:contentTypeDescription="Create a new document." ma:contentTypeScope="" ma:versionID="0adfb295f037ed011d096de6d812f96c">
  <xsd:schema xmlns:xsd="http://www.w3.org/2001/XMLSchema" xmlns:xs="http://www.w3.org/2001/XMLSchema" xmlns:p="http://schemas.microsoft.com/office/2006/metadata/properties" xmlns:ns1="http://schemas.microsoft.com/sharepoint/v3" xmlns:ns2="c1385194-5ccc-47b1-9852-f953f8361ad0" xmlns:ns3="1a0f1f8c-177d-4177-8731-2836a998e3e3" targetNamespace="http://schemas.microsoft.com/office/2006/metadata/properties" ma:root="true" ma:fieldsID="222f1812dfded6ed995490d0f40f7baf" ns1:_="" ns2:_="" ns3:_="">
    <xsd:import namespace="http://schemas.microsoft.com/sharepoint/v3"/>
    <xsd:import namespace="c1385194-5ccc-47b1-9852-f953f8361ad0"/>
    <xsd:import namespace="1a0f1f8c-177d-4177-8731-2836a998e3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5194-5ccc-47b1-9852-f953f8361a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f3f5272-f8b9-4632-9b56-061d0e3680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f1f8c-177d-4177-8731-2836a998e3e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dbab0ce-efca-4add-8123-353a716aa9af}" ma:internalName="TaxCatchAll" ma:showField="CatchAllData" ma:web="1a0f1f8c-177d-4177-8731-2836a998e3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0f1f8c-177d-4177-8731-2836a998e3e3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c1385194-5ccc-47b1-9852-f953f8361ad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DDE4447-29A8-4EFC-81E5-88554E7647F8}">
  <ds:schemaRefs>
    <ds:schemaRef ds:uri="1a0f1f8c-177d-4177-8731-2836a998e3e3"/>
    <ds:schemaRef ds:uri="c1385194-5ccc-47b1-9852-f953f8361a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A43EB3D-E4E1-4C19-AF0E-5D36AC1A6D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87C0CE-08ED-4D0E-9F81-4DDB2A068C6F}">
  <ds:schemaRefs>
    <ds:schemaRef ds:uri="http://schemas.microsoft.com/sharepoint/v3"/>
    <ds:schemaRef ds:uri="1a0f1f8c-177d-4177-8731-2836a998e3e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c1385194-5ccc-47b1-9852-f953f8361ad0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Widescreen</PresentationFormat>
  <Paragraphs>32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Segoe UI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Dorset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Alexandros Gavriilidis</dc:creator>
  <cp:lastModifiedBy>Mel Judd</cp:lastModifiedBy>
  <cp:revision>2</cp:revision>
  <dcterms:created xsi:type="dcterms:W3CDTF">2025-01-06T14:09:42Z</dcterms:created>
  <dcterms:modified xsi:type="dcterms:W3CDTF">2025-03-05T13:41:46Z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0x010100574ED5EAA8969849BB981EBDA28619DE</vt:lpwstr>
  </property>
  <property fmtid="{D5CDD505-2E9C-101B-9397-08002B2CF9AE}" pid="3" name="MediaServiceImageTags">
    <vt:lpwstr/>
  </property>
</Properties>
</file>